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464547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EE3"/>
          </a:solidFill>
        </a:fill>
      </a:tcStyle>
    </a:wholeTbl>
    <a:band2H>
      <a:tcTxStyle b="def" i="def"/>
      <a:tcStyle>
        <a:tcBdr/>
        <a:fill>
          <a:solidFill>
            <a:srgbClr val="E7EF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E"/>
          </a:solidFill>
        </a:fill>
      </a:tcStyle>
    </a:wholeTbl>
    <a:band2H>
      <a:tcTxStyle b="def" i="def"/>
      <a:tcStyle>
        <a:tcBdr/>
        <a:fill>
          <a:solidFill>
            <a:srgbClr val="F2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64547"/>
        </a:fontRef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firstCol>
    <a:lastRow>
      <a:tcTxStyle b="on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64547"/>
        </a:fontRef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j-lt"/>
        <a:ea typeface="+mj-ea"/>
        <a:cs typeface="+mj-cs"/>
        <a:sym typeface="Calibri"/>
      </a:defRPr>
    </a:lvl1pPr>
    <a:lvl2pPr indent="228600" defTabSz="685800" latinLnBrk="0">
      <a:defRPr sz="900">
        <a:latin typeface="+mj-lt"/>
        <a:ea typeface="+mj-ea"/>
        <a:cs typeface="+mj-cs"/>
        <a:sym typeface="Calibri"/>
      </a:defRPr>
    </a:lvl2pPr>
    <a:lvl3pPr indent="457200" defTabSz="685800" latinLnBrk="0">
      <a:defRPr sz="900">
        <a:latin typeface="+mj-lt"/>
        <a:ea typeface="+mj-ea"/>
        <a:cs typeface="+mj-cs"/>
        <a:sym typeface="Calibri"/>
      </a:defRPr>
    </a:lvl3pPr>
    <a:lvl4pPr indent="685800" defTabSz="685800" latinLnBrk="0">
      <a:defRPr sz="900">
        <a:latin typeface="+mj-lt"/>
        <a:ea typeface="+mj-ea"/>
        <a:cs typeface="+mj-cs"/>
        <a:sym typeface="Calibri"/>
      </a:defRPr>
    </a:lvl4pPr>
    <a:lvl5pPr indent="914400" defTabSz="685800" latinLnBrk="0">
      <a:defRPr sz="900">
        <a:latin typeface="+mj-lt"/>
        <a:ea typeface="+mj-ea"/>
        <a:cs typeface="+mj-cs"/>
        <a:sym typeface="Calibri"/>
      </a:defRPr>
    </a:lvl5pPr>
    <a:lvl6pPr indent="1143000" defTabSz="685800" latinLnBrk="0">
      <a:defRPr sz="900">
        <a:latin typeface="+mj-lt"/>
        <a:ea typeface="+mj-ea"/>
        <a:cs typeface="+mj-cs"/>
        <a:sym typeface="Calibri"/>
      </a:defRPr>
    </a:lvl6pPr>
    <a:lvl7pPr indent="1371600" defTabSz="685800" latinLnBrk="0">
      <a:defRPr sz="900">
        <a:latin typeface="+mj-lt"/>
        <a:ea typeface="+mj-ea"/>
        <a:cs typeface="+mj-cs"/>
        <a:sym typeface="Calibri"/>
      </a:defRPr>
    </a:lvl7pPr>
    <a:lvl8pPr indent="1600200" defTabSz="685800" latinLnBrk="0">
      <a:defRPr sz="900">
        <a:latin typeface="+mj-lt"/>
        <a:ea typeface="+mj-ea"/>
        <a:cs typeface="+mj-cs"/>
        <a:sym typeface="Calibri"/>
      </a:defRPr>
    </a:lvl8pPr>
    <a:lvl9pPr indent="1828800" defTabSz="685800" latinLnBrk="0">
      <a:defRPr sz="9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0"/>
          <p:cNvSpPr/>
          <p:nvPr>
            <p:ph type="pic" idx="2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631825" y="2075576"/>
            <a:ext cx="6910390" cy="59503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538162" indent="-195262">
              <a:lnSpc>
                <a:spcPct val="80000"/>
              </a:lnSpc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842010" indent="-156209">
              <a:lnSpc>
                <a:spcPct val="80000"/>
              </a:lnSpc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184910" indent="-156210">
              <a:lnSpc>
                <a:spcPct val="80000"/>
              </a:lnSpc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527810" indent="-156210">
              <a:lnSpc>
                <a:spcPct val="80000"/>
              </a:lnSpc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ext Placeholder 7"/>
          <p:cNvSpPr/>
          <p:nvPr>
            <p:ph type="body" sz="quarter" idx="22"/>
          </p:nvPr>
        </p:nvSpPr>
        <p:spPr>
          <a:xfrm>
            <a:off x="660399" y="4453468"/>
            <a:ext cx="6488117" cy="28469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Text Placeholder 11"/>
          <p:cNvSpPr/>
          <p:nvPr>
            <p:ph type="body" sz="quarter" idx="23"/>
          </p:nvPr>
        </p:nvSpPr>
        <p:spPr>
          <a:xfrm>
            <a:off x="660397" y="5459486"/>
            <a:ext cx="3649666" cy="3730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" name="Picture Placeholder 9"/>
          <p:cNvSpPr/>
          <p:nvPr>
            <p:ph type="pic" sz="quarter" idx="24"/>
          </p:nvPr>
        </p:nvSpPr>
        <p:spPr>
          <a:xfrm>
            <a:off x="609600" y="671512"/>
            <a:ext cx="1371600" cy="76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46454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3"/>
          <p:cNvSpPr/>
          <p:nvPr/>
        </p:nvSpPr>
        <p:spPr>
          <a:xfrm>
            <a:off x="0" y="6349741"/>
            <a:ext cx="9144000" cy="5082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342900">
              <a:defRPr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25" name="Picture Placeholder 5"/>
          <p:cNvSpPr/>
          <p:nvPr>
            <p:ph type="pic" idx="2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872404" y="5263636"/>
            <a:ext cx="5014977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>
            <a:lvl1pPr>
              <a:lnSpc>
                <a:spcPct val="100000"/>
              </a:lnSpc>
              <a:spcBef>
                <a:spcPts val="900"/>
              </a:spcBef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ext Placeholder 12"/>
          <p:cNvSpPr/>
          <p:nvPr>
            <p:ph type="body" sz="quarter" idx="22"/>
          </p:nvPr>
        </p:nvSpPr>
        <p:spPr>
          <a:xfrm>
            <a:off x="872404" y="4525826"/>
            <a:ext cx="3688429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/>
          <a:p>
            <a:pPr/>
          </a:p>
        </p:txBody>
      </p:sp>
      <p:sp>
        <p:nvSpPr>
          <p:cNvPr id="128" name="Title Text"/>
          <p:cNvSpPr txBox="1"/>
          <p:nvPr>
            <p:ph type="title"/>
          </p:nvPr>
        </p:nvSpPr>
        <p:spPr>
          <a:xfrm>
            <a:off x="872404" y="3826604"/>
            <a:ext cx="5285759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9" name="Text Placeholder 14"/>
          <p:cNvSpPr/>
          <p:nvPr>
            <p:ph type="body" sz="quarter" idx="23"/>
          </p:nvPr>
        </p:nvSpPr>
        <p:spPr>
          <a:xfrm>
            <a:off x="866628" y="3276170"/>
            <a:ext cx="3731156" cy="28469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/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Placeholder 6" descr="Picture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872404" y="5263636"/>
            <a:ext cx="5014977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>
            <a:lvl1pPr>
              <a:lnSpc>
                <a:spcPct val="100000"/>
              </a:lnSpc>
              <a:spcBef>
                <a:spcPts val="900"/>
              </a:spcBef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0">
              <a:lnSpc>
                <a:spcPct val="100000"/>
              </a:lnSpc>
              <a:spcBef>
                <a:spcPts val="900"/>
              </a:spcBef>
              <a:buSz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ext Placeholder 12"/>
          <p:cNvSpPr/>
          <p:nvPr>
            <p:ph type="body" sz="quarter" idx="21"/>
          </p:nvPr>
        </p:nvSpPr>
        <p:spPr>
          <a:xfrm>
            <a:off x="872404" y="4525826"/>
            <a:ext cx="3688429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/>
          <a:p>
            <a:pPr/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872404" y="3826604"/>
            <a:ext cx="5285759" cy="647102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Text Placeholder 14"/>
          <p:cNvSpPr/>
          <p:nvPr>
            <p:ph type="body" sz="quarter" idx="22"/>
          </p:nvPr>
        </p:nvSpPr>
        <p:spPr>
          <a:xfrm>
            <a:off x="866628" y="3276170"/>
            <a:ext cx="3731156" cy="28469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2FC2D9"/>
              </a:gs>
            </a:gsLst>
            <a:lin ang="1764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342900">
              <a:lnSpc>
                <a:spcPct val="85000"/>
              </a:lnSpc>
              <a:defRPr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50" name="Body Level One…"/>
          <p:cNvSpPr txBox="1"/>
          <p:nvPr>
            <p:ph type="body" sz="half" idx="1"/>
          </p:nvPr>
        </p:nvSpPr>
        <p:spPr>
          <a:xfrm>
            <a:off x="626532" y="3197412"/>
            <a:ext cx="7574496" cy="2921874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50120" indent="-607220">
              <a:lnSpc>
                <a:spcPct val="85000"/>
              </a:lnSpc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171575" indent="-485775">
              <a:lnSpc>
                <a:spcPct val="85000"/>
              </a:lnSpc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514475" indent="-485775">
              <a:lnSpc>
                <a:spcPct val="85000"/>
              </a:lnSpc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857375" indent="-485775">
              <a:lnSpc>
                <a:spcPct val="85000"/>
              </a:lnSpc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1" name="Picture 6" descr="Picture 6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42264" y="0"/>
            <a:ext cx="12428530" cy="721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60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61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Picture Placeholder 4"/>
          <p:cNvSpPr/>
          <p:nvPr>
            <p:ph type="pic" sz="half" idx="21"/>
          </p:nvPr>
        </p:nvSpPr>
        <p:spPr>
          <a:xfrm>
            <a:off x="5029200" y="910938"/>
            <a:ext cx="4114800" cy="55778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Body Level One…"/>
          <p:cNvSpPr txBox="1"/>
          <p:nvPr>
            <p:ph type="body" sz="half" idx="1"/>
          </p:nvPr>
        </p:nvSpPr>
        <p:spPr>
          <a:xfrm>
            <a:off x="360363" y="1439862"/>
            <a:ext cx="4343402" cy="4572002"/>
          </a:xfrm>
          <a:prstGeom prst="rect">
            <a:avLst/>
          </a:prstGeom>
        </p:spPr>
        <p:txBody>
          <a:bodyPr lIns="45718" tIns="45718" rIns="45718" bIns="45718"/>
          <a:lstStyle>
            <a:lvl1pPr marL="130302" indent="-130302">
              <a:spcBef>
                <a:spcPts val="700"/>
              </a:spcBef>
              <a:buClr>
                <a:schemeClr val="accent2"/>
              </a:buClr>
              <a:buSzPct val="100000"/>
              <a:buFont typeface="Arial"/>
              <a:buChar char="•"/>
              <a:defRPr sz="1200"/>
            </a:lvl1pPr>
            <a:lvl2pPr marL="557212" indent="-214313"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2pPr>
            <a:lvl3pPr marL="857250" indent="-171450"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3pPr>
            <a:lvl4pPr marL="1200150" indent="-171450"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4pPr>
            <a:lvl5pPr marL="1543050" indent="-171450"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Text Placeholder 6"/>
          <p:cNvSpPr/>
          <p:nvPr>
            <p:ph type="body" sz="quarter" idx="22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7"/>
          <p:cNvSpPr/>
          <p:nvPr/>
        </p:nvSpPr>
        <p:spPr>
          <a:xfrm>
            <a:off x="0" y="6500707"/>
            <a:ext cx="9144000" cy="365763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4" name="TextBox 10"/>
          <p:cNvSpPr txBox="1"/>
          <p:nvPr/>
        </p:nvSpPr>
        <p:spPr>
          <a:xfrm>
            <a:off x="1172210" y="6564320"/>
            <a:ext cx="2316480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75" name="Straight Connector 11"/>
          <p:cNvSpPr/>
          <p:nvPr/>
        </p:nvSpPr>
        <p:spPr>
          <a:xfrm>
            <a:off x="1104899" y="6601290"/>
            <a:ext cx="1" cy="16459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3" cy="169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Body Level One…"/>
          <p:cNvSpPr txBox="1"/>
          <p:nvPr>
            <p:ph type="body" idx="1"/>
          </p:nvPr>
        </p:nvSpPr>
        <p:spPr>
          <a:xfrm>
            <a:off x="352473" y="1223703"/>
            <a:ext cx="8337502" cy="4525967"/>
          </a:xfrm>
          <a:prstGeom prst="rect">
            <a:avLst/>
          </a:prstGeom>
        </p:spPr>
        <p:txBody>
          <a:bodyPr/>
          <a:lstStyle>
            <a:lvl3pPr marL="904007" indent="-218207"/>
            <a:lvl5pPr marL="1671635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7"/>
          <p:cNvSpPr/>
          <p:nvPr/>
        </p:nvSpPr>
        <p:spPr>
          <a:xfrm>
            <a:off x="0" y="6500707"/>
            <a:ext cx="9144000" cy="365763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7" name="TextBox 10"/>
          <p:cNvSpPr txBox="1"/>
          <p:nvPr/>
        </p:nvSpPr>
        <p:spPr>
          <a:xfrm>
            <a:off x="1172210" y="6564320"/>
            <a:ext cx="2316480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88" name="Straight Connector 11"/>
          <p:cNvSpPr/>
          <p:nvPr/>
        </p:nvSpPr>
        <p:spPr>
          <a:xfrm>
            <a:off x="1104899" y="6601290"/>
            <a:ext cx="1" cy="16459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8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3" cy="16942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Body Level One…"/>
          <p:cNvSpPr txBox="1"/>
          <p:nvPr>
            <p:ph type="body" idx="1"/>
          </p:nvPr>
        </p:nvSpPr>
        <p:spPr>
          <a:xfrm>
            <a:off x="352473" y="1439862"/>
            <a:ext cx="8332742" cy="42227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buSzPct val="140000"/>
              <a:buAutoNum type="arabicPeriod" startAt="1"/>
              <a:defRPr sz="1500"/>
            </a:lvl1pPr>
            <a:lvl2pPr marL="572521" indent="-229619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2pPr>
            <a:lvl3pPr marL="900112" indent="-214312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3pPr>
            <a:lvl4pPr marL="1285875" indent="-257175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4pPr>
            <a:lvl5pPr marL="1693067" indent="-321467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0" y="0"/>
            <a:ext cx="9144000" cy="932689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  <a:lvl2pPr marL="740908" indent="-398008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2pPr>
            <a:lvl3pPr marL="1057275" indent="-371475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3pPr>
            <a:lvl4pPr marL="1474469" indent="-445769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4pPr>
            <a:lvl5pPr marL="1928811" indent="-557212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5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46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58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59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Body Level One…"/>
          <p:cNvSpPr txBox="1"/>
          <p:nvPr>
            <p:ph type="body" idx="1"/>
          </p:nvPr>
        </p:nvSpPr>
        <p:spPr>
          <a:xfrm>
            <a:off x="352473" y="1439862"/>
            <a:ext cx="8332742" cy="42227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buSzPct val="140000"/>
              <a:buAutoNum type="arabicPeriod" startAt="1"/>
              <a:defRPr sz="1500"/>
            </a:lvl1pPr>
            <a:lvl2pPr marL="572521" indent="-229620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2pPr>
            <a:lvl3pPr marL="900112" indent="-214312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3pPr>
            <a:lvl4pPr marL="1285875" indent="-257175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4pPr>
            <a:lvl5pPr marL="1693067" indent="-321467">
              <a:lnSpc>
                <a:spcPts val="1800"/>
              </a:lnSpc>
              <a:spcBef>
                <a:spcPts val="1800"/>
              </a:spcBef>
              <a:buClr>
                <a:schemeClr val="accent2"/>
              </a:buClr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71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72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Body Level One…"/>
          <p:cNvSpPr txBox="1"/>
          <p:nvPr>
            <p:ph type="body" idx="1"/>
          </p:nvPr>
        </p:nvSpPr>
        <p:spPr>
          <a:xfrm>
            <a:off x="360363" y="1439862"/>
            <a:ext cx="8329612" cy="4525966"/>
          </a:xfrm>
          <a:prstGeom prst="rect">
            <a:avLst/>
          </a:prstGeom>
        </p:spPr>
        <p:txBody>
          <a:bodyPr/>
          <a:lstStyle>
            <a:lvl1pPr marL="130302" indent="-130302">
              <a:spcBef>
                <a:spcPts val="700"/>
              </a:spcBef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spcBef>
                <a:spcPts val="700"/>
              </a:spcBef>
              <a:buClr>
                <a:schemeClr val="accent2"/>
              </a:buClr>
              <a:buFont typeface="Arial"/>
              <a:buChar char="•"/>
            </a:lvl2pPr>
            <a:lvl3pPr>
              <a:spcBef>
                <a:spcPts val="700"/>
              </a:spcBef>
              <a:buClr>
                <a:schemeClr val="accent2"/>
              </a:buClr>
              <a:buFont typeface="Arial"/>
            </a:lvl3pPr>
            <a:lvl4pPr marL="1228725" indent="-200025">
              <a:spcBef>
                <a:spcPts val="700"/>
              </a:spcBef>
              <a:buClr>
                <a:schemeClr val="accent2"/>
              </a:buClr>
              <a:buFont typeface="Arial"/>
            </a:lvl4pPr>
            <a:lvl5pPr marL="1571625" indent="-200025">
              <a:spcBef>
                <a:spcPts val="700"/>
              </a:spcBef>
              <a:buClr>
                <a:schemeClr val="accent2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84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85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Body Level One…"/>
          <p:cNvSpPr txBox="1"/>
          <p:nvPr>
            <p:ph type="body" idx="1"/>
          </p:nvPr>
        </p:nvSpPr>
        <p:spPr>
          <a:xfrm>
            <a:off x="360363" y="1439862"/>
            <a:ext cx="8329612" cy="4525966"/>
          </a:xfrm>
          <a:prstGeom prst="rect">
            <a:avLst/>
          </a:prstGeom>
        </p:spPr>
        <p:txBody>
          <a:bodyPr/>
          <a:lstStyle>
            <a:lvl1pPr marL="130302" indent="-130302">
              <a:spcBef>
                <a:spcPts val="700"/>
              </a:spcBef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spcBef>
                <a:spcPts val="700"/>
              </a:spcBef>
              <a:buClr>
                <a:schemeClr val="accent2"/>
              </a:buClr>
              <a:buFont typeface="Arial"/>
              <a:buChar char="•"/>
            </a:lvl2pPr>
            <a:lvl3pPr>
              <a:spcBef>
                <a:spcPts val="700"/>
              </a:spcBef>
              <a:buClr>
                <a:schemeClr val="accent2"/>
              </a:buClr>
              <a:buFont typeface="Arial"/>
            </a:lvl3pPr>
            <a:lvl4pPr marL="1228725" indent="-200025">
              <a:spcBef>
                <a:spcPts val="700"/>
              </a:spcBef>
              <a:buClr>
                <a:schemeClr val="accent2"/>
              </a:buClr>
              <a:buFont typeface="Arial"/>
            </a:lvl4pPr>
            <a:lvl5pPr marL="1571625" indent="-200025">
              <a:spcBef>
                <a:spcPts val="700"/>
              </a:spcBef>
              <a:buClr>
                <a:schemeClr val="accent2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97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98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Picture Placeholder 4"/>
          <p:cNvSpPr/>
          <p:nvPr>
            <p:ph type="pic" idx="21"/>
          </p:nvPr>
        </p:nvSpPr>
        <p:spPr>
          <a:xfrm>
            <a:off x="4568266" y="939029"/>
            <a:ext cx="4575736" cy="55418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360364" y="1439862"/>
            <a:ext cx="3810585" cy="4525966"/>
          </a:xfrm>
          <a:prstGeom prst="rect">
            <a:avLst/>
          </a:prstGeom>
        </p:spPr>
        <p:txBody>
          <a:bodyPr/>
          <a:lstStyle>
            <a:lvl1pPr marL="130302" indent="-130302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SzPct val="100000"/>
              <a:buFont typeface="Arial"/>
              <a:buChar char="•"/>
              <a:defRPr sz="1200"/>
            </a:lvl1pPr>
            <a:lvl2pPr marL="557212" indent="-214313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2pPr>
            <a:lvl3pPr marL="8572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3pPr>
            <a:lvl4pPr marL="12001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4pPr>
            <a:lvl5pPr marL="15430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Text Placeholder 6"/>
          <p:cNvSpPr/>
          <p:nvPr>
            <p:ph type="body" sz="quarter" idx="22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11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12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Body Level One…"/>
          <p:cNvSpPr txBox="1"/>
          <p:nvPr>
            <p:ph type="body" idx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/>
          <a:lstStyle>
            <a:lvl1pPr marL="130302" indent="-130302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SzPct val="100000"/>
              <a:buFont typeface="Arial"/>
              <a:buChar char="•"/>
              <a:defRPr sz="1200"/>
            </a:lvl1pPr>
            <a:lvl2pPr marL="557212" indent="-214313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2pPr>
            <a:lvl3pPr marL="8572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3pPr>
            <a:lvl4pPr marL="12001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4pPr>
            <a:lvl5pPr marL="1543050" indent="-171450">
              <a:lnSpc>
                <a:spcPts val="1600"/>
              </a:lnSpc>
              <a:spcBef>
                <a:spcPts val="700"/>
              </a:spcBef>
              <a:buClr>
                <a:schemeClr val="accent2"/>
              </a:buClr>
              <a:buFont typeface="Arial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Text Placeholder 6"/>
          <p:cNvSpPr/>
          <p:nvPr>
            <p:ph type="body" sz="quarter" idx="2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16" name="Text Placeholder 2"/>
          <p:cNvSpPr/>
          <p:nvPr>
            <p:ph type="body" sz="quarter" idx="22"/>
          </p:nvPr>
        </p:nvSpPr>
        <p:spPr>
          <a:xfrm>
            <a:off x="418148" y="1345460"/>
            <a:ext cx="1748991" cy="295468"/>
          </a:xfrm>
          <a:prstGeom prst="rect">
            <a:avLst/>
          </a:prstGeom>
          <a:solidFill>
            <a:schemeClr val="accent2"/>
          </a:solidFill>
        </p:spPr>
        <p:txBody>
          <a:bodyPr lIns="54864" tIns="54864" rIns="54864" bIns="54864" anchor="ctr"/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6500707"/>
            <a:ext cx="9144000" cy="365762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" name="TextBox 10"/>
          <p:cNvSpPr txBox="1"/>
          <p:nvPr/>
        </p:nvSpPr>
        <p:spPr>
          <a:xfrm>
            <a:off x="1172210" y="6564321"/>
            <a:ext cx="231648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20" sz="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4" name="Straight Connector 11"/>
          <p:cNvSpPr/>
          <p:nvPr/>
        </p:nvSpPr>
        <p:spPr>
          <a:xfrm>
            <a:off x="1104899" y="6601290"/>
            <a:ext cx="1" cy="164594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29" y="6615683"/>
            <a:ext cx="476252" cy="16941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352473" y="1223703"/>
            <a:ext cx="8337502" cy="452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1370012" y="1371600"/>
            <a:ext cx="7315201" cy="46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537295" y="6560477"/>
            <a:ext cx="237340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92931" marR="0" indent="-250031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904008" marR="0" indent="-218208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268730" marR="0" indent="-24003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671636" marR="0" indent="-300037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874520" marR="0" indent="-16002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217420" marR="0" indent="-16002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560320" marR="0" indent="-16002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903220" marR="0" indent="-160020" algn="l" defTabSz="3429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u.wikipedia.org/wiki/%D0%9F%D1%80%D0%BE%D1%81%D1%82%D1%80%D0%B0%D0%BD%D1%81%D1%82%D0%B2%D0%BE_%D0%B8%D0%BC%D1%91%D0%BD" TargetMode="External"/><Relationship Id="rId3" Type="http://schemas.openxmlformats.org/officeDocument/2006/relationships/hyperlink" Target="https://ru.bem.info/methodology/faq/#%D0%9F%D0%BE%D1%87%D0%B5%D0%BC%D1%83-%D0%BD%D0%B5-%D1%81%D1%82%D0%BE%D0%B8%D1%82-%D1%81%D0%BE%D0%B7%D0%B4%D0%B0%D0%B2%D0%B0%D1%82%D1%8C-%D1%8D%D0%BB%D0%B5%D0%BC%D0%B5%D0%BD%D1%82%D1%8B-%D1%8D%D0%BB%D0%B5%D0%BC%D0%B5%D0%BD%D1%82%D0%BE%D0%B2-block__elem1__elem2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css.io/" TargetMode="External"/><Relationship Id="rId3" Type="http://schemas.openxmlformats.org/officeDocument/2006/relationships/image" Target="../media/image8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css.io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abrahabr.ru/post/256109/#bem" TargetMode="External"/><Relationship Id="rId3" Type="http://schemas.openxmlformats.org/officeDocument/2006/relationships/hyperlink" Target="https://habrahabr.ru/post/256109/#oocss" TargetMode="External"/><Relationship Id="rId4" Type="http://schemas.openxmlformats.org/officeDocument/2006/relationships/hyperlink" Target="https://habrahabr.ru/post/256109/#smacss" TargetMode="External"/><Relationship Id="rId5" Type="http://schemas.openxmlformats.org/officeDocument/2006/relationships/hyperlink" Target="https://habrahabr.ru/post/256109/#atomic" TargetMode="External"/><Relationship Id="rId6" Type="http://schemas.openxmlformats.org/officeDocument/2006/relationships/hyperlink" Target="https://habrahabr.ru/post/256109/#mcss" TargetMode="External"/><Relationship Id="rId7" Type="http://schemas.openxmlformats.org/officeDocument/2006/relationships/hyperlink" Target="https://habrahabr.ru/post/256109/#amcss" TargetMode="External"/><Relationship Id="rId8" Type="http://schemas.openxmlformats.org/officeDocument/2006/relationships/hyperlink" Target="https://habrahabr.ru/post/256109/#fun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css.io/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styled-components.com/" TargetMode="External"/><Relationship Id="rId3" Type="http://schemas.openxmlformats.org/officeDocument/2006/relationships/hyperlink" Target="https://github.com/cssinjs/jss" TargetMode="External"/><Relationship Id="rId4" Type="http://schemas.openxmlformats.org/officeDocument/2006/relationships/hyperlink" Target="https://github.com/FormidableLabs/radium" TargetMode="External"/><Relationship Id="rId5" Type="http://schemas.openxmlformats.org/officeDocument/2006/relationships/hyperlink" Target="https://github.com/Khan/aphrodite" TargetMode="External"/><Relationship Id="rId6" Type="http://schemas.openxmlformats.org/officeDocument/2006/relationships/hyperlink" Target="https://github.com/emotion-js/emotion" TargetMode="External"/><Relationship Id="rId7" Type="http://schemas.openxmlformats.org/officeDocument/2006/relationships/hyperlink" Target="https://kentcdodds.com/blog/introducing-glamorous" TargetMode="External"/><Relationship Id="rId8" Type="http://schemas.openxmlformats.org/officeDocument/2006/relationships/hyperlink" Target="https://github.com/threepointone/glam" TargetMode="External"/><Relationship Id="rId9" Type="http://schemas.openxmlformats.org/officeDocument/2006/relationships/hyperlink" Target="https://github.com/robinweser/fela" TargetMode="External"/><Relationship Id="rId10" Type="http://schemas.openxmlformats.org/officeDocument/2006/relationships/hyperlink" Target="https://github.com/styletron/styletron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medium.com/jobsity/css-in-javascript-with-jss-and-react-54cdd2720222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hyperlink" Target="https://ru.bem.info/methodology/key-concepts/#%D0%92%D0%BB%D0%BE%D0%B6%D0%B5%D0%BD%D0%BD%D0%B0%D1%8F-%D1%81%D1%82%D1%80%D1%83%D0%BA%D1%82%D1%83%D1%80%D0%B0" TargetMode="External"/><Relationship Id="rId4" Type="http://schemas.openxmlformats.org/officeDocument/2006/relationships/hyperlink" Target="https://ru.bem.info/methodology/key-concepts/#%D0%A1%D0%B2%D0%BE%D0%B1%D0%BE%D0%B4%D0%BD%D0%BE%D0%B5-%D0%BF%D0%B5%D1%80%D0%B5%D0%BC%D0%B5%D1%89%D0%B5%D0%BD%D0%B8%D0%B5" TargetMode="External"/><Relationship Id="rId5" Type="http://schemas.openxmlformats.org/officeDocument/2006/relationships/hyperlink" Target="https://ru.bem.info/methodology/key-concepts/#%D0%9F%D0%BE%D0%B2%D1%82%D0%BE%D1%80%D0%BD%D0%BE%D0%B5-%D0%B8%D1%81%D0%BF%D0%BE%D0%BB%D1%8C%D0%B7%D0%BE%D0%B2%D0%B0%D0%BD%D0%B8%D0%B5" TargetMode="External"/><Relationship Id="rId6" Type="http://schemas.openxmlformats.org/officeDocument/2006/relationships/hyperlink" Target="https://ru.bem.info/methodology/html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90024360705235.5a565feaaaaea.jpg" descr="90024360705235.5a565feaaaaea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71" t="0" r="5570" b="0"/>
          <a:stretch>
            <a:fillRect/>
          </a:stretch>
        </p:blipFill>
        <p:spPr>
          <a:xfrm>
            <a:off x="0" y="-2"/>
            <a:ext cx="9144001" cy="6858002"/>
          </a:xfrm>
          <a:prstGeom prst="rect">
            <a:avLst/>
          </a:prstGeom>
        </p:spPr>
      </p:pic>
      <p:sp>
        <p:nvSpPr>
          <p:cNvPr id="202" name="Text Placeholder 2"/>
          <p:cNvSpPr txBox="1"/>
          <p:nvPr>
            <p:ph type="body" sz="quarter" idx="1"/>
          </p:nvPr>
        </p:nvSpPr>
        <p:spPr>
          <a:xfrm>
            <a:off x="631825" y="3599577"/>
            <a:ext cx="6910388" cy="595037"/>
          </a:xfrm>
          <a:prstGeom prst="rect">
            <a:avLst/>
          </a:prstGeom>
        </p:spPr>
        <p:txBody>
          <a:bodyPr/>
          <a:lstStyle>
            <a:lvl1pPr defTabSz="253745">
              <a:defRPr spc="-200" sz="3000"/>
            </a:lvl1pPr>
          </a:lstStyle>
          <a:p>
            <a:pPr/>
            <a:r>
              <a:t>CSS COURSE</a:t>
            </a:r>
          </a:p>
        </p:txBody>
      </p:sp>
      <p:sp>
        <p:nvSpPr>
          <p:cNvPr id="203" name="Text Placeholder 3"/>
          <p:cNvSpPr/>
          <p:nvPr>
            <p:ph type="body" idx="22"/>
          </p:nvPr>
        </p:nvSpPr>
        <p:spPr>
          <a:xfrm>
            <a:off x="650630" y="5393985"/>
            <a:ext cx="6054225" cy="5373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85165">
              <a:lnSpc>
                <a:spcPct val="100000"/>
              </a:lnSpc>
              <a:defRPr sz="1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PROJECT OVERVIEW</a:t>
            </a:r>
            <a:br/>
            <a:r>
              <a:t>SHEVCHENKO ROMAN</a:t>
            </a:r>
          </a:p>
        </p:txBody>
      </p:sp>
      <p:pic>
        <p:nvPicPr>
          <p:cNvPr id="204" name="Picture Placeholder 7" descr="Picture Placeholder 7"/>
          <p:cNvPicPr>
            <a:picLocks noChangeAspect="1"/>
          </p:cNvPicPr>
          <p:nvPr>
            <p:ph type="pic" idx="2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783680"/>
            <a:ext cx="1371600" cy="537667"/>
          </a:xfrm>
          <a:prstGeom prst="rect">
            <a:avLst/>
          </a:prstGeom>
        </p:spPr>
      </p:pic>
      <p:sp>
        <p:nvSpPr>
          <p:cNvPr id="205" name="TextBox 6"/>
          <p:cNvSpPr txBox="1"/>
          <p:nvPr/>
        </p:nvSpPr>
        <p:spPr>
          <a:xfrm>
            <a:off x="665009" y="4127501"/>
            <a:ext cx="753284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cap="all" sz="1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Методологии работы со стилями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491474" y="1382859"/>
            <a:ext cx="8161052" cy="47826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9" name="Rectangle"/>
          <p:cNvSpPr/>
          <p:nvPr/>
        </p:nvSpPr>
        <p:spPr>
          <a:xfrm>
            <a:off x="495299" y="4882812"/>
            <a:ext cx="8153402" cy="127000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0" name="Rectangle"/>
          <p:cNvSpPr/>
          <p:nvPr/>
        </p:nvSpPr>
        <p:spPr>
          <a:xfrm>
            <a:off x="495299" y="1390312"/>
            <a:ext cx="8153402" cy="73599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1" name="Oval"/>
          <p:cNvSpPr/>
          <p:nvPr/>
        </p:nvSpPr>
        <p:spPr>
          <a:xfrm>
            <a:off x="820938" y="1492523"/>
            <a:ext cx="567923" cy="53157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2" name="User"/>
          <p:cNvSpPr/>
          <p:nvPr/>
        </p:nvSpPr>
        <p:spPr>
          <a:xfrm>
            <a:off x="7767326" y="1641909"/>
            <a:ext cx="465601" cy="23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800"/>
            </a:lvl1pPr>
          </a:lstStyle>
          <a:p>
            <a:pPr/>
            <a:r>
              <a:t>User</a:t>
            </a:r>
          </a:p>
        </p:txBody>
      </p:sp>
      <p:sp>
        <p:nvSpPr>
          <p:cNvPr id="273" name="Home   Products  About"/>
          <p:cNvSpPr txBox="1"/>
          <p:nvPr/>
        </p:nvSpPr>
        <p:spPr>
          <a:xfrm>
            <a:off x="5706860" y="1641909"/>
            <a:ext cx="1727005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274" name="Link…"/>
          <p:cNvSpPr txBox="1"/>
          <p:nvPr/>
        </p:nvSpPr>
        <p:spPr>
          <a:xfrm>
            <a:off x="122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75" name="Link…"/>
          <p:cNvSpPr txBox="1"/>
          <p:nvPr/>
        </p:nvSpPr>
        <p:spPr>
          <a:xfrm>
            <a:off x="185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76" name="Link…"/>
          <p:cNvSpPr txBox="1"/>
          <p:nvPr/>
        </p:nvSpPr>
        <p:spPr>
          <a:xfrm>
            <a:off x="249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77" name="Link…"/>
          <p:cNvSpPr txBox="1"/>
          <p:nvPr/>
        </p:nvSpPr>
        <p:spPr>
          <a:xfrm>
            <a:off x="312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78" name="Line"/>
          <p:cNvSpPr/>
          <p:nvPr/>
        </p:nvSpPr>
        <p:spPr>
          <a:xfrm flipV="1">
            <a:off x="3810000" y="5134505"/>
            <a:ext cx="1" cy="80340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84" name="Group"/>
          <p:cNvGrpSpPr/>
          <p:nvPr/>
        </p:nvGrpSpPr>
        <p:grpSpPr>
          <a:xfrm>
            <a:off x="3974999" y="5249521"/>
            <a:ext cx="3825894" cy="616955"/>
            <a:chOff x="0" y="0"/>
            <a:chExt cx="3825892" cy="616953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0" y="127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1" name="Rectangle"/>
            <p:cNvSpPr/>
            <p:nvPr/>
          </p:nvSpPr>
          <p:spPr>
            <a:xfrm>
              <a:off x="0" y="254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2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3" name="Rectangle"/>
            <p:cNvSpPr/>
            <p:nvPr/>
          </p:nvSpPr>
          <p:spPr>
            <a:xfrm>
              <a:off x="0" y="508000"/>
              <a:ext cx="3038349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912531" y="2383282"/>
            <a:ext cx="3825894" cy="997955"/>
            <a:chOff x="0" y="0"/>
            <a:chExt cx="3825892" cy="997953"/>
          </a:xfrm>
        </p:grpSpPr>
        <p:sp>
          <p:nvSpPr>
            <p:cNvPr id="285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6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7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8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9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0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912531" y="3653282"/>
            <a:ext cx="3825894" cy="997955"/>
            <a:chOff x="0" y="0"/>
            <a:chExt cx="3825892" cy="997953"/>
          </a:xfrm>
        </p:grpSpPr>
        <p:sp>
          <p:nvSpPr>
            <p:cNvPr id="292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3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4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6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97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299" name="Rectangle"/>
          <p:cNvSpPr/>
          <p:nvPr/>
        </p:nvSpPr>
        <p:spPr>
          <a:xfrm>
            <a:off x="5107286" y="2384862"/>
            <a:ext cx="3143381" cy="22647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0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Практика</a:t>
            </a:r>
          </a:p>
        </p:txBody>
      </p:sp>
      <p:sp>
        <p:nvSpPr>
          <p:cNvPr id="301" name="Home   Products  About"/>
          <p:cNvSpPr txBox="1"/>
          <p:nvPr/>
        </p:nvSpPr>
        <p:spPr>
          <a:xfrm>
            <a:off x="1241366" y="5791017"/>
            <a:ext cx="1227661" cy="20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900">
                <a:solidFill>
                  <a:srgbClr val="A7A7A7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302" name="Oceania Globe"/>
          <p:cNvSpPr/>
          <p:nvPr/>
        </p:nvSpPr>
        <p:spPr>
          <a:xfrm>
            <a:off x="5777945" y="2551546"/>
            <a:ext cx="1931429" cy="1931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655"/>
                </a:moveTo>
                <a:cubicBezTo>
                  <a:pt x="16404" y="655"/>
                  <a:pt x="20945" y="5196"/>
                  <a:pt x="20945" y="10800"/>
                </a:cubicBezTo>
                <a:cubicBezTo>
                  <a:pt x="20945" y="16420"/>
                  <a:pt x="16420" y="20945"/>
                  <a:pt x="10802" y="20945"/>
                </a:cubicBezTo>
                <a:cubicBezTo>
                  <a:pt x="5199" y="20945"/>
                  <a:pt x="655" y="16404"/>
                  <a:pt x="655" y="10800"/>
                </a:cubicBezTo>
                <a:cubicBezTo>
                  <a:pt x="655" y="10343"/>
                  <a:pt x="686" y="9894"/>
                  <a:pt x="744" y="9453"/>
                </a:cubicBezTo>
                <a:cubicBezTo>
                  <a:pt x="765" y="9294"/>
                  <a:pt x="868" y="9156"/>
                  <a:pt x="1014" y="9089"/>
                </a:cubicBezTo>
                <a:lnTo>
                  <a:pt x="1385" y="8917"/>
                </a:lnTo>
                <a:cubicBezTo>
                  <a:pt x="1521" y="8855"/>
                  <a:pt x="1619" y="8732"/>
                  <a:pt x="1649" y="8586"/>
                </a:cubicBezTo>
                <a:lnTo>
                  <a:pt x="1789" y="7901"/>
                </a:lnTo>
                <a:cubicBezTo>
                  <a:pt x="1820" y="7750"/>
                  <a:pt x="1990" y="7674"/>
                  <a:pt x="2123" y="7752"/>
                </a:cubicBezTo>
                <a:lnTo>
                  <a:pt x="2305" y="7860"/>
                </a:lnTo>
                <a:cubicBezTo>
                  <a:pt x="2403" y="7918"/>
                  <a:pt x="2466" y="8020"/>
                  <a:pt x="2472" y="8134"/>
                </a:cubicBezTo>
                <a:lnTo>
                  <a:pt x="2489" y="8421"/>
                </a:lnTo>
                <a:cubicBezTo>
                  <a:pt x="2497" y="8548"/>
                  <a:pt x="2553" y="8668"/>
                  <a:pt x="2644" y="8756"/>
                </a:cubicBezTo>
                <a:lnTo>
                  <a:pt x="2707" y="8817"/>
                </a:lnTo>
                <a:cubicBezTo>
                  <a:pt x="2828" y="8934"/>
                  <a:pt x="2883" y="9104"/>
                  <a:pt x="2855" y="9269"/>
                </a:cubicBezTo>
                <a:lnTo>
                  <a:pt x="2762" y="9806"/>
                </a:lnTo>
                <a:cubicBezTo>
                  <a:pt x="2750" y="9878"/>
                  <a:pt x="2749" y="9951"/>
                  <a:pt x="2759" y="10024"/>
                </a:cubicBezTo>
                <a:lnTo>
                  <a:pt x="2923" y="11215"/>
                </a:lnTo>
                <a:cubicBezTo>
                  <a:pt x="2948" y="11398"/>
                  <a:pt x="3188" y="11449"/>
                  <a:pt x="3284" y="11291"/>
                </a:cubicBezTo>
                <a:lnTo>
                  <a:pt x="3561" y="10837"/>
                </a:lnTo>
                <a:cubicBezTo>
                  <a:pt x="3590" y="10789"/>
                  <a:pt x="3611" y="10737"/>
                  <a:pt x="3621" y="10682"/>
                </a:cubicBezTo>
                <a:lnTo>
                  <a:pt x="3731" y="10137"/>
                </a:lnTo>
                <a:cubicBezTo>
                  <a:pt x="3753" y="10026"/>
                  <a:pt x="3819" y="9929"/>
                  <a:pt x="3913" y="9869"/>
                </a:cubicBezTo>
                <a:lnTo>
                  <a:pt x="5076" y="9124"/>
                </a:lnTo>
                <a:cubicBezTo>
                  <a:pt x="5328" y="8963"/>
                  <a:pt x="5654" y="9167"/>
                  <a:pt x="5618" y="9464"/>
                </a:cubicBezTo>
                <a:lnTo>
                  <a:pt x="5530" y="10169"/>
                </a:lnTo>
                <a:cubicBezTo>
                  <a:pt x="5513" y="10301"/>
                  <a:pt x="5615" y="10418"/>
                  <a:pt x="5748" y="10420"/>
                </a:cubicBezTo>
                <a:lnTo>
                  <a:pt x="5886" y="10424"/>
                </a:lnTo>
                <a:cubicBezTo>
                  <a:pt x="6011" y="10426"/>
                  <a:pt x="6110" y="10530"/>
                  <a:pt x="6105" y="10655"/>
                </a:cubicBezTo>
                <a:lnTo>
                  <a:pt x="6078" y="11411"/>
                </a:lnTo>
                <a:cubicBezTo>
                  <a:pt x="6074" y="11536"/>
                  <a:pt x="6100" y="11661"/>
                  <a:pt x="6154" y="11774"/>
                </a:cubicBezTo>
                <a:lnTo>
                  <a:pt x="6375" y="12236"/>
                </a:lnTo>
                <a:cubicBezTo>
                  <a:pt x="6442" y="12374"/>
                  <a:pt x="6309" y="12523"/>
                  <a:pt x="6164" y="12474"/>
                </a:cubicBezTo>
                <a:lnTo>
                  <a:pt x="5854" y="12369"/>
                </a:lnTo>
                <a:cubicBezTo>
                  <a:pt x="5681" y="12311"/>
                  <a:pt x="5531" y="12501"/>
                  <a:pt x="5628" y="12656"/>
                </a:cubicBezTo>
                <a:lnTo>
                  <a:pt x="6762" y="14465"/>
                </a:lnTo>
                <a:cubicBezTo>
                  <a:pt x="6900" y="14686"/>
                  <a:pt x="7111" y="14850"/>
                  <a:pt x="7359" y="14929"/>
                </a:cubicBezTo>
                <a:lnTo>
                  <a:pt x="8954" y="15437"/>
                </a:lnTo>
                <a:cubicBezTo>
                  <a:pt x="9097" y="15483"/>
                  <a:pt x="9250" y="15493"/>
                  <a:pt x="9398" y="15468"/>
                </a:cubicBezTo>
                <a:lnTo>
                  <a:pt x="9985" y="15368"/>
                </a:lnTo>
                <a:cubicBezTo>
                  <a:pt x="10080" y="15352"/>
                  <a:pt x="10086" y="15217"/>
                  <a:pt x="9993" y="15193"/>
                </a:cubicBezTo>
                <a:lnTo>
                  <a:pt x="7941" y="14642"/>
                </a:lnTo>
                <a:cubicBezTo>
                  <a:pt x="7842" y="14616"/>
                  <a:pt x="7764" y="14539"/>
                  <a:pt x="7734" y="14440"/>
                </a:cubicBezTo>
                <a:lnTo>
                  <a:pt x="7707" y="14352"/>
                </a:lnTo>
                <a:cubicBezTo>
                  <a:pt x="7681" y="14265"/>
                  <a:pt x="7635" y="14185"/>
                  <a:pt x="7572" y="14119"/>
                </a:cubicBezTo>
                <a:lnTo>
                  <a:pt x="7042" y="13567"/>
                </a:lnTo>
                <a:cubicBezTo>
                  <a:pt x="6959" y="13481"/>
                  <a:pt x="7015" y="13335"/>
                  <a:pt x="7135" y="13326"/>
                </a:cubicBezTo>
                <a:lnTo>
                  <a:pt x="7304" y="13314"/>
                </a:lnTo>
                <a:cubicBezTo>
                  <a:pt x="7390" y="13308"/>
                  <a:pt x="7451" y="13225"/>
                  <a:pt x="7432" y="13141"/>
                </a:cubicBezTo>
                <a:lnTo>
                  <a:pt x="7293" y="12518"/>
                </a:lnTo>
                <a:cubicBezTo>
                  <a:pt x="7263" y="12379"/>
                  <a:pt x="7195" y="12251"/>
                  <a:pt x="7096" y="12148"/>
                </a:cubicBezTo>
                <a:lnTo>
                  <a:pt x="6814" y="11855"/>
                </a:lnTo>
                <a:cubicBezTo>
                  <a:pt x="6741" y="11778"/>
                  <a:pt x="6705" y="11674"/>
                  <a:pt x="6715" y="11568"/>
                </a:cubicBezTo>
                <a:lnTo>
                  <a:pt x="6742" y="11288"/>
                </a:lnTo>
                <a:cubicBezTo>
                  <a:pt x="6756" y="11138"/>
                  <a:pt x="6952" y="11091"/>
                  <a:pt x="7032" y="11218"/>
                </a:cubicBezTo>
                <a:lnTo>
                  <a:pt x="7265" y="11590"/>
                </a:lnTo>
                <a:cubicBezTo>
                  <a:pt x="7353" y="11732"/>
                  <a:pt x="7532" y="11790"/>
                  <a:pt x="7687" y="11725"/>
                </a:cubicBezTo>
                <a:lnTo>
                  <a:pt x="8049" y="11573"/>
                </a:lnTo>
                <a:cubicBezTo>
                  <a:pt x="8229" y="11498"/>
                  <a:pt x="8353" y="11330"/>
                  <a:pt x="8373" y="11136"/>
                </a:cubicBezTo>
                <a:lnTo>
                  <a:pt x="8416" y="10726"/>
                </a:lnTo>
                <a:cubicBezTo>
                  <a:pt x="8426" y="10626"/>
                  <a:pt x="8388" y="10526"/>
                  <a:pt x="8314" y="10457"/>
                </a:cubicBezTo>
                <a:lnTo>
                  <a:pt x="7985" y="10152"/>
                </a:lnTo>
                <a:cubicBezTo>
                  <a:pt x="7859" y="10035"/>
                  <a:pt x="7847" y="9841"/>
                  <a:pt x="7958" y="9710"/>
                </a:cubicBezTo>
                <a:lnTo>
                  <a:pt x="8063" y="9587"/>
                </a:lnTo>
                <a:cubicBezTo>
                  <a:pt x="8153" y="9482"/>
                  <a:pt x="8299" y="9447"/>
                  <a:pt x="8427" y="9499"/>
                </a:cubicBezTo>
                <a:lnTo>
                  <a:pt x="8681" y="9602"/>
                </a:lnTo>
                <a:cubicBezTo>
                  <a:pt x="8773" y="9640"/>
                  <a:pt x="8878" y="9632"/>
                  <a:pt x="8964" y="9582"/>
                </a:cubicBezTo>
                <a:lnTo>
                  <a:pt x="10231" y="8834"/>
                </a:lnTo>
                <a:cubicBezTo>
                  <a:pt x="10410" y="8729"/>
                  <a:pt x="10540" y="8556"/>
                  <a:pt x="10591" y="8355"/>
                </a:cubicBezTo>
                <a:lnTo>
                  <a:pt x="10675" y="8019"/>
                </a:lnTo>
                <a:cubicBezTo>
                  <a:pt x="10698" y="7926"/>
                  <a:pt x="10692" y="7827"/>
                  <a:pt x="10655" y="7739"/>
                </a:cubicBezTo>
                <a:lnTo>
                  <a:pt x="10179" y="6595"/>
                </a:lnTo>
                <a:cubicBezTo>
                  <a:pt x="10122" y="6458"/>
                  <a:pt x="10207" y="6304"/>
                  <a:pt x="10353" y="6279"/>
                </a:cubicBezTo>
                <a:lnTo>
                  <a:pt x="10711" y="6218"/>
                </a:lnTo>
                <a:cubicBezTo>
                  <a:pt x="10767" y="6209"/>
                  <a:pt x="10825" y="6230"/>
                  <a:pt x="10861" y="6274"/>
                </a:cubicBezTo>
                <a:lnTo>
                  <a:pt x="11190" y="6676"/>
                </a:lnTo>
                <a:cubicBezTo>
                  <a:pt x="11210" y="6701"/>
                  <a:pt x="11223" y="6732"/>
                  <a:pt x="11225" y="6764"/>
                </a:cubicBezTo>
                <a:lnTo>
                  <a:pt x="11259" y="7131"/>
                </a:lnTo>
                <a:cubicBezTo>
                  <a:pt x="11270" y="7254"/>
                  <a:pt x="11412" y="7319"/>
                  <a:pt x="11512" y="7246"/>
                </a:cubicBezTo>
                <a:lnTo>
                  <a:pt x="11721" y="7094"/>
                </a:lnTo>
                <a:cubicBezTo>
                  <a:pt x="11814" y="7028"/>
                  <a:pt x="11870" y="6924"/>
                  <a:pt x="11877" y="6811"/>
                </a:cubicBezTo>
                <a:lnTo>
                  <a:pt x="11919" y="6053"/>
                </a:lnTo>
                <a:cubicBezTo>
                  <a:pt x="11929" y="5875"/>
                  <a:pt x="12067" y="5731"/>
                  <a:pt x="12244" y="5712"/>
                </a:cubicBezTo>
                <a:lnTo>
                  <a:pt x="12398" y="5695"/>
                </a:lnTo>
                <a:cubicBezTo>
                  <a:pt x="12534" y="5681"/>
                  <a:pt x="12649" y="5593"/>
                  <a:pt x="12698" y="5466"/>
                </a:cubicBezTo>
                <a:lnTo>
                  <a:pt x="13066" y="4521"/>
                </a:lnTo>
                <a:cubicBezTo>
                  <a:pt x="13108" y="4414"/>
                  <a:pt x="13081" y="4294"/>
                  <a:pt x="12999" y="4215"/>
                </a:cubicBezTo>
                <a:lnTo>
                  <a:pt x="12555" y="3788"/>
                </a:lnTo>
                <a:cubicBezTo>
                  <a:pt x="12449" y="3687"/>
                  <a:pt x="12482" y="3512"/>
                  <a:pt x="12617" y="3458"/>
                </a:cubicBezTo>
                <a:lnTo>
                  <a:pt x="13360" y="3159"/>
                </a:lnTo>
                <a:cubicBezTo>
                  <a:pt x="13426" y="3132"/>
                  <a:pt x="13488" y="3094"/>
                  <a:pt x="13539" y="3044"/>
                </a:cubicBezTo>
                <a:lnTo>
                  <a:pt x="13983" y="2617"/>
                </a:lnTo>
                <a:cubicBezTo>
                  <a:pt x="14080" y="2523"/>
                  <a:pt x="14239" y="2618"/>
                  <a:pt x="14204" y="2749"/>
                </a:cubicBezTo>
                <a:lnTo>
                  <a:pt x="14101" y="3129"/>
                </a:lnTo>
                <a:cubicBezTo>
                  <a:pt x="14047" y="3354"/>
                  <a:pt x="14095" y="3591"/>
                  <a:pt x="14229" y="3780"/>
                </a:cubicBezTo>
                <a:lnTo>
                  <a:pt x="14445" y="4084"/>
                </a:lnTo>
                <a:cubicBezTo>
                  <a:pt x="14551" y="4232"/>
                  <a:pt x="14779" y="4204"/>
                  <a:pt x="14847" y="4035"/>
                </a:cubicBezTo>
                <a:lnTo>
                  <a:pt x="15024" y="3588"/>
                </a:lnTo>
                <a:cubicBezTo>
                  <a:pt x="15048" y="3528"/>
                  <a:pt x="15045" y="3460"/>
                  <a:pt x="15017" y="3402"/>
                </a:cubicBezTo>
                <a:lnTo>
                  <a:pt x="14786" y="2924"/>
                </a:lnTo>
                <a:cubicBezTo>
                  <a:pt x="14731" y="2811"/>
                  <a:pt x="14720" y="2683"/>
                  <a:pt x="14754" y="2562"/>
                </a:cubicBezTo>
                <a:lnTo>
                  <a:pt x="14863" y="2168"/>
                </a:lnTo>
                <a:cubicBezTo>
                  <a:pt x="14910" y="2004"/>
                  <a:pt x="14793" y="1838"/>
                  <a:pt x="14622" y="1826"/>
                </a:cubicBezTo>
                <a:lnTo>
                  <a:pt x="13677" y="1757"/>
                </a:lnTo>
                <a:cubicBezTo>
                  <a:pt x="13581" y="1750"/>
                  <a:pt x="13489" y="1795"/>
                  <a:pt x="13434" y="1875"/>
                </a:cubicBezTo>
                <a:lnTo>
                  <a:pt x="13365" y="1976"/>
                </a:lnTo>
                <a:cubicBezTo>
                  <a:pt x="13283" y="2095"/>
                  <a:pt x="13144" y="2161"/>
                  <a:pt x="13000" y="2150"/>
                </a:cubicBezTo>
                <a:lnTo>
                  <a:pt x="11441" y="2033"/>
                </a:lnTo>
                <a:cubicBezTo>
                  <a:pt x="11298" y="2023"/>
                  <a:pt x="11159" y="1984"/>
                  <a:pt x="11031" y="1919"/>
                </a:cubicBezTo>
                <a:lnTo>
                  <a:pt x="10176" y="1480"/>
                </a:lnTo>
                <a:cubicBezTo>
                  <a:pt x="10054" y="1418"/>
                  <a:pt x="9916" y="1394"/>
                  <a:pt x="9781" y="1414"/>
                </a:cubicBezTo>
                <a:lnTo>
                  <a:pt x="8831" y="1556"/>
                </a:lnTo>
                <a:cubicBezTo>
                  <a:pt x="8531" y="1600"/>
                  <a:pt x="8227" y="1517"/>
                  <a:pt x="7992" y="1326"/>
                </a:cubicBezTo>
                <a:lnTo>
                  <a:pt x="7955" y="1296"/>
                </a:lnTo>
                <a:cubicBezTo>
                  <a:pt x="7864" y="1223"/>
                  <a:pt x="7893" y="1076"/>
                  <a:pt x="8006" y="1045"/>
                </a:cubicBezTo>
                <a:cubicBezTo>
                  <a:pt x="8893" y="791"/>
                  <a:pt x="9831" y="655"/>
                  <a:pt x="10800" y="655"/>
                </a:cubicBezTo>
                <a:close/>
                <a:moveTo>
                  <a:pt x="13503" y="4939"/>
                </a:moveTo>
                <a:cubicBezTo>
                  <a:pt x="13393" y="4929"/>
                  <a:pt x="13300" y="5019"/>
                  <a:pt x="13306" y="5130"/>
                </a:cubicBezTo>
                <a:lnTo>
                  <a:pt x="13324" y="5489"/>
                </a:lnTo>
                <a:cubicBezTo>
                  <a:pt x="13327" y="5543"/>
                  <a:pt x="13322" y="5597"/>
                  <a:pt x="13309" y="5650"/>
                </a:cubicBezTo>
                <a:lnTo>
                  <a:pt x="13176" y="6168"/>
                </a:lnTo>
                <a:cubicBezTo>
                  <a:pt x="13146" y="6286"/>
                  <a:pt x="13062" y="6383"/>
                  <a:pt x="12948" y="6429"/>
                </a:cubicBezTo>
                <a:lnTo>
                  <a:pt x="12437" y="6637"/>
                </a:lnTo>
                <a:cubicBezTo>
                  <a:pt x="12281" y="6700"/>
                  <a:pt x="12170" y="6840"/>
                  <a:pt x="12145" y="7007"/>
                </a:cubicBezTo>
                <a:lnTo>
                  <a:pt x="12089" y="7390"/>
                </a:lnTo>
                <a:cubicBezTo>
                  <a:pt x="12068" y="7531"/>
                  <a:pt x="12257" y="7594"/>
                  <a:pt x="12325" y="7469"/>
                </a:cubicBezTo>
                <a:lnTo>
                  <a:pt x="12462" y="7217"/>
                </a:lnTo>
                <a:cubicBezTo>
                  <a:pt x="12512" y="7125"/>
                  <a:pt x="12597" y="7056"/>
                  <a:pt x="12698" y="7027"/>
                </a:cubicBezTo>
                <a:lnTo>
                  <a:pt x="13348" y="6838"/>
                </a:lnTo>
                <a:cubicBezTo>
                  <a:pt x="13558" y="6777"/>
                  <a:pt x="13712" y="6601"/>
                  <a:pt x="13746" y="6386"/>
                </a:cubicBezTo>
                <a:lnTo>
                  <a:pt x="13800" y="6043"/>
                </a:lnTo>
                <a:cubicBezTo>
                  <a:pt x="13808" y="5995"/>
                  <a:pt x="13804" y="5946"/>
                  <a:pt x="13790" y="5900"/>
                </a:cubicBezTo>
                <a:lnTo>
                  <a:pt x="13724" y="5675"/>
                </a:lnTo>
                <a:cubicBezTo>
                  <a:pt x="13701" y="5597"/>
                  <a:pt x="13708" y="5513"/>
                  <a:pt x="13743" y="5441"/>
                </a:cubicBezTo>
                <a:lnTo>
                  <a:pt x="13849" y="5218"/>
                </a:lnTo>
                <a:cubicBezTo>
                  <a:pt x="13904" y="5104"/>
                  <a:pt x="13829" y="4971"/>
                  <a:pt x="13704" y="4960"/>
                </a:cubicBezTo>
                <a:lnTo>
                  <a:pt x="13503" y="4939"/>
                </a:lnTo>
                <a:close/>
                <a:moveTo>
                  <a:pt x="10601" y="9850"/>
                </a:moveTo>
                <a:cubicBezTo>
                  <a:pt x="10489" y="9838"/>
                  <a:pt x="10384" y="9911"/>
                  <a:pt x="10356" y="10020"/>
                </a:cubicBezTo>
                <a:lnTo>
                  <a:pt x="10241" y="10474"/>
                </a:lnTo>
                <a:cubicBezTo>
                  <a:pt x="10217" y="10572"/>
                  <a:pt x="10238" y="10674"/>
                  <a:pt x="10299" y="10754"/>
                </a:cubicBezTo>
                <a:lnTo>
                  <a:pt x="10506" y="11028"/>
                </a:lnTo>
                <a:cubicBezTo>
                  <a:pt x="10562" y="11102"/>
                  <a:pt x="10597" y="11189"/>
                  <a:pt x="10609" y="11281"/>
                </a:cubicBezTo>
                <a:lnTo>
                  <a:pt x="10690" y="11917"/>
                </a:lnTo>
                <a:cubicBezTo>
                  <a:pt x="10702" y="12005"/>
                  <a:pt x="10763" y="12079"/>
                  <a:pt x="10847" y="12106"/>
                </a:cubicBezTo>
                <a:lnTo>
                  <a:pt x="11004" y="12155"/>
                </a:lnTo>
                <a:cubicBezTo>
                  <a:pt x="11034" y="12164"/>
                  <a:pt x="11060" y="12180"/>
                  <a:pt x="11083" y="12201"/>
                </a:cubicBezTo>
                <a:lnTo>
                  <a:pt x="11198" y="12298"/>
                </a:lnTo>
                <a:cubicBezTo>
                  <a:pt x="11299" y="12386"/>
                  <a:pt x="11453" y="12368"/>
                  <a:pt x="11531" y="12260"/>
                </a:cubicBezTo>
                <a:lnTo>
                  <a:pt x="11647" y="12098"/>
                </a:lnTo>
                <a:cubicBezTo>
                  <a:pt x="11755" y="11948"/>
                  <a:pt x="11711" y="11737"/>
                  <a:pt x="11553" y="11642"/>
                </a:cubicBezTo>
                <a:lnTo>
                  <a:pt x="11467" y="11590"/>
                </a:lnTo>
                <a:cubicBezTo>
                  <a:pt x="11414" y="11558"/>
                  <a:pt x="11376" y="11506"/>
                  <a:pt x="11362" y="11446"/>
                </a:cubicBezTo>
                <a:lnTo>
                  <a:pt x="11308" y="11218"/>
                </a:lnTo>
                <a:cubicBezTo>
                  <a:pt x="11261" y="11018"/>
                  <a:pt x="11135" y="10846"/>
                  <a:pt x="10957" y="10741"/>
                </a:cubicBezTo>
                <a:cubicBezTo>
                  <a:pt x="10918" y="10718"/>
                  <a:pt x="10880" y="10694"/>
                  <a:pt x="10844" y="10673"/>
                </a:cubicBezTo>
                <a:cubicBezTo>
                  <a:pt x="10759" y="10623"/>
                  <a:pt x="10714" y="10524"/>
                  <a:pt x="10734" y="10427"/>
                </a:cubicBezTo>
                <a:cubicBezTo>
                  <a:pt x="10753" y="10337"/>
                  <a:pt x="10777" y="10222"/>
                  <a:pt x="10798" y="10123"/>
                </a:cubicBezTo>
                <a:cubicBezTo>
                  <a:pt x="10826" y="9992"/>
                  <a:pt x="10735" y="9864"/>
                  <a:pt x="10601" y="9850"/>
                </a:cubicBezTo>
                <a:close/>
                <a:moveTo>
                  <a:pt x="9769" y="12255"/>
                </a:moveTo>
                <a:cubicBezTo>
                  <a:pt x="9712" y="12262"/>
                  <a:pt x="9658" y="12291"/>
                  <a:pt x="9619" y="12339"/>
                </a:cubicBezTo>
                <a:lnTo>
                  <a:pt x="9163" y="12887"/>
                </a:lnTo>
                <a:cubicBezTo>
                  <a:pt x="9125" y="12933"/>
                  <a:pt x="9071" y="12962"/>
                  <a:pt x="9013" y="12970"/>
                </a:cubicBezTo>
                <a:lnTo>
                  <a:pt x="8397" y="13054"/>
                </a:lnTo>
                <a:cubicBezTo>
                  <a:pt x="8247" y="13075"/>
                  <a:pt x="8154" y="13229"/>
                  <a:pt x="8206" y="13370"/>
                </a:cubicBezTo>
                <a:lnTo>
                  <a:pt x="8436" y="13986"/>
                </a:lnTo>
                <a:cubicBezTo>
                  <a:pt x="8459" y="14048"/>
                  <a:pt x="8506" y="14097"/>
                  <a:pt x="8567" y="14123"/>
                </a:cubicBezTo>
                <a:lnTo>
                  <a:pt x="9153" y="14361"/>
                </a:lnTo>
                <a:cubicBezTo>
                  <a:pt x="9253" y="14401"/>
                  <a:pt x="9368" y="14368"/>
                  <a:pt x="9431" y="14281"/>
                </a:cubicBezTo>
                <a:lnTo>
                  <a:pt x="9997" y="13513"/>
                </a:lnTo>
                <a:cubicBezTo>
                  <a:pt x="10042" y="13452"/>
                  <a:pt x="10055" y="13372"/>
                  <a:pt x="10031" y="13299"/>
                </a:cubicBezTo>
                <a:lnTo>
                  <a:pt x="9926" y="12985"/>
                </a:lnTo>
                <a:cubicBezTo>
                  <a:pt x="9902" y="12913"/>
                  <a:pt x="9913" y="12834"/>
                  <a:pt x="9958" y="12773"/>
                </a:cubicBezTo>
                <a:lnTo>
                  <a:pt x="10039" y="12663"/>
                </a:lnTo>
                <a:cubicBezTo>
                  <a:pt x="10117" y="12557"/>
                  <a:pt x="10093" y="12408"/>
                  <a:pt x="9987" y="12332"/>
                </a:cubicBezTo>
                <a:lnTo>
                  <a:pt x="9936" y="12297"/>
                </a:lnTo>
                <a:cubicBezTo>
                  <a:pt x="9886" y="12261"/>
                  <a:pt x="9826" y="12247"/>
                  <a:pt x="9769" y="12255"/>
                </a:cubicBezTo>
                <a:close/>
                <a:moveTo>
                  <a:pt x="12638" y="13483"/>
                </a:moveTo>
                <a:cubicBezTo>
                  <a:pt x="12494" y="13483"/>
                  <a:pt x="12420" y="13655"/>
                  <a:pt x="12520" y="13760"/>
                </a:cubicBezTo>
                <a:lnTo>
                  <a:pt x="13038" y="14305"/>
                </a:lnTo>
                <a:cubicBezTo>
                  <a:pt x="13071" y="14340"/>
                  <a:pt x="13116" y="14363"/>
                  <a:pt x="13162" y="14372"/>
                </a:cubicBezTo>
                <a:lnTo>
                  <a:pt x="13547" y="14445"/>
                </a:lnTo>
                <a:cubicBezTo>
                  <a:pt x="13641" y="14463"/>
                  <a:pt x="13713" y="14536"/>
                  <a:pt x="13729" y="14629"/>
                </a:cubicBezTo>
                <a:lnTo>
                  <a:pt x="13760" y="14788"/>
                </a:lnTo>
                <a:cubicBezTo>
                  <a:pt x="13779" y="14892"/>
                  <a:pt x="13868" y="14971"/>
                  <a:pt x="13974" y="14977"/>
                </a:cubicBezTo>
                <a:lnTo>
                  <a:pt x="14566" y="15005"/>
                </a:lnTo>
                <a:cubicBezTo>
                  <a:pt x="14634" y="15008"/>
                  <a:pt x="14699" y="14982"/>
                  <a:pt x="14745" y="14933"/>
                </a:cubicBezTo>
                <a:lnTo>
                  <a:pt x="14816" y="14858"/>
                </a:lnTo>
                <a:cubicBezTo>
                  <a:pt x="14901" y="14768"/>
                  <a:pt x="15042" y="14760"/>
                  <a:pt x="15135" y="14842"/>
                </a:cubicBezTo>
                <a:lnTo>
                  <a:pt x="15353" y="15032"/>
                </a:lnTo>
                <a:cubicBezTo>
                  <a:pt x="15416" y="15087"/>
                  <a:pt x="15504" y="15105"/>
                  <a:pt x="15582" y="15076"/>
                </a:cubicBezTo>
                <a:lnTo>
                  <a:pt x="15790" y="15002"/>
                </a:lnTo>
                <a:cubicBezTo>
                  <a:pt x="15875" y="14971"/>
                  <a:pt x="15911" y="14868"/>
                  <a:pt x="15862" y="14791"/>
                </a:cubicBezTo>
                <a:lnTo>
                  <a:pt x="15550" y="14290"/>
                </a:lnTo>
                <a:cubicBezTo>
                  <a:pt x="15489" y="14191"/>
                  <a:pt x="15393" y="14120"/>
                  <a:pt x="15282" y="14087"/>
                </a:cubicBezTo>
                <a:lnTo>
                  <a:pt x="13918" y="13684"/>
                </a:lnTo>
                <a:cubicBezTo>
                  <a:pt x="13866" y="13669"/>
                  <a:pt x="13810" y="13673"/>
                  <a:pt x="13760" y="13696"/>
                </a:cubicBezTo>
                <a:lnTo>
                  <a:pt x="13492" y="13817"/>
                </a:lnTo>
                <a:cubicBezTo>
                  <a:pt x="13396" y="13860"/>
                  <a:pt x="13284" y="13834"/>
                  <a:pt x="13218" y="13751"/>
                </a:cubicBezTo>
                <a:lnTo>
                  <a:pt x="13073" y="13569"/>
                </a:lnTo>
                <a:cubicBezTo>
                  <a:pt x="13029" y="13515"/>
                  <a:pt x="12962" y="13483"/>
                  <a:pt x="12892" y="13483"/>
                </a:cubicBezTo>
                <a:lnTo>
                  <a:pt x="12638" y="13483"/>
                </a:lnTo>
                <a:close/>
                <a:moveTo>
                  <a:pt x="14619" y="15525"/>
                </a:moveTo>
                <a:cubicBezTo>
                  <a:pt x="14562" y="15532"/>
                  <a:pt x="14508" y="15570"/>
                  <a:pt x="14487" y="15635"/>
                </a:cubicBezTo>
                <a:lnTo>
                  <a:pt x="14276" y="16303"/>
                </a:lnTo>
                <a:cubicBezTo>
                  <a:pt x="14240" y="16417"/>
                  <a:pt x="14114" y="16478"/>
                  <a:pt x="14001" y="16435"/>
                </a:cubicBezTo>
                <a:lnTo>
                  <a:pt x="13535" y="16252"/>
                </a:lnTo>
                <a:cubicBezTo>
                  <a:pt x="13447" y="16218"/>
                  <a:pt x="13392" y="16127"/>
                  <a:pt x="13404" y="16033"/>
                </a:cubicBezTo>
                <a:lnTo>
                  <a:pt x="13412" y="15976"/>
                </a:lnTo>
                <a:cubicBezTo>
                  <a:pt x="13432" y="15816"/>
                  <a:pt x="13322" y="15668"/>
                  <a:pt x="13164" y="15638"/>
                </a:cubicBezTo>
                <a:lnTo>
                  <a:pt x="12921" y="15592"/>
                </a:lnTo>
                <a:cubicBezTo>
                  <a:pt x="12817" y="15573"/>
                  <a:pt x="12709" y="15608"/>
                  <a:pt x="12638" y="15687"/>
                </a:cubicBezTo>
                <a:lnTo>
                  <a:pt x="12282" y="16078"/>
                </a:lnTo>
                <a:cubicBezTo>
                  <a:pt x="12211" y="16155"/>
                  <a:pt x="12096" y="16169"/>
                  <a:pt x="12010" y="16111"/>
                </a:cubicBezTo>
                <a:lnTo>
                  <a:pt x="11954" y="16072"/>
                </a:lnTo>
                <a:cubicBezTo>
                  <a:pt x="11804" y="15969"/>
                  <a:pt x="11617" y="15937"/>
                  <a:pt x="11441" y="15982"/>
                </a:cubicBezTo>
                <a:cubicBezTo>
                  <a:pt x="11227" y="16038"/>
                  <a:pt x="11057" y="16202"/>
                  <a:pt x="10994" y="16414"/>
                </a:cubicBezTo>
                <a:lnTo>
                  <a:pt x="10879" y="16802"/>
                </a:lnTo>
                <a:cubicBezTo>
                  <a:pt x="10832" y="16962"/>
                  <a:pt x="10691" y="17076"/>
                  <a:pt x="10525" y="17091"/>
                </a:cubicBezTo>
                <a:lnTo>
                  <a:pt x="9580" y="17177"/>
                </a:lnTo>
                <a:cubicBezTo>
                  <a:pt x="9401" y="17193"/>
                  <a:pt x="9281" y="17369"/>
                  <a:pt x="9332" y="17542"/>
                </a:cubicBezTo>
                <a:cubicBezTo>
                  <a:pt x="9459" y="17974"/>
                  <a:pt x="9694" y="18715"/>
                  <a:pt x="9821" y="19114"/>
                </a:cubicBezTo>
                <a:cubicBezTo>
                  <a:pt x="9870" y="19269"/>
                  <a:pt x="10030" y="19360"/>
                  <a:pt x="10187" y="19324"/>
                </a:cubicBezTo>
                <a:cubicBezTo>
                  <a:pt x="10741" y="19195"/>
                  <a:pt x="11960" y="18912"/>
                  <a:pt x="12319" y="18829"/>
                </a:cubicBezTo>
                <a:cubicBezTo>
                  <a:pt x="12384" y="18814"/>
                  <a:pt x="12452" y="18832"/>
                  <a:pt x="12503" y="18876"/>
                </a:cubicBezTo>
                <a:lnTo>
                  <a:pt x="12744" y="19089"/>
                </a:lnTo>
                <a:cubicBezTo>
                  <a:pt x="12799" y="19137"/>
                  <a:pt x="12873" y="19153"/>
                  <a:pt x="12943" y="19131"/>
                </a:cubicBezTo>
                <a:lnTo>
                  <a:pt x="13056" y="19096"/>
                </a:lnTo>
                <a:cubicBezTo>
                  <a:pt x="13147" y="19067"/>
                  <a:pt x="13244" y="19104"/>
                  <a:pt x="13294" y="19185"/>
                </a:cubicBezTo>
                <a:lnTo>
                  <a:pt x="13392" y="19342"/>
                </a:lnTo>
                <a:cubicBezTo>
                  <a:pt x="13473" y="19473"/>
                  <a:pt x="13622" y="19546"/>
                  <a:pt x="13775" y="19528"/>
                </a:cubicBezTo>
                <a:lnTo>
                  <a:pt x="14496" y="19443"/>
                </a:lnTo>
                <a:cubicBezTo>
                  <a:pt x="14738" y="19415"/>
                  <a:pt x="14953" y="19273"/>
                  <a:pt x="15074" y="19062"/>
                </a:cubicBezTo>
                <a:lnTo>
                  <a:pt x="15829" y="17749"/>
                </a:lnTo>
                <a:cubicBezTo>
                  <a:pt x="15919" y="17592"/>
                  <a:pt x="15916" y="17396"/>
                  <a:pt x="15819" y="17243"/>
                </a:cubicBezTo>
                <a:lnTo>
                  <a:pt x="14774" y="15598"/>
                </a:lnTo>
                <a:cubicBezTo>
                  <a:pt x="14738" y="15541"/>
                  <a:pt x="14676" y="15518"/>
                  <a:pt x="14619" y="1552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0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5" y="1179824"/>
            <a:ext cx="8617850" cy="1039654"/>
          </a:xfrm>
          <a:prstGeom prst="rect">
            <a:avLst/>
          </a:prstGeom>
        </p:spPr>
      </p:pic>
      <p:pic>
        <p:nvPicPr>
          <p:cNvPr id="305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931" y="2346196"/>
            <a:ext cx="3973096" cy="1191018"/>
          </a:xfrm>
          <a:prstGeom prst="rect">
            <a:avLst/>
          </a:prstGeom>
        </p:spPr>
      </p:pic>
      <p:pic>
        <p:nvPicPr>
          <p:cNvPr id="307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9980" y="1519505"/>
            <a:ext cx="2020765" cy="521052"/>
          </a:xfrm>
          <a:prstGeom prst="rect">
            <a:avLst/>
          </a:prstGeom>
        </p:spPr>
      </p:pic>
      <p:pic>
        <p:nvPicPr>
          <p:cNvPr id="309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7394" y="1510484"/>
            <a:ext cx="725465" cy="521052"/>
          </a:xfrm>
          <a:prstGeom prst="rect">
            <a:avLst/>
          </a:prstGeom>
        </p:spPr>
      </p:pic>
      <p:pic>
        <p:nvPicPr>
          <p:cNvPr id="31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342" y="4790540"/>
            <a:ext cx="8617850" cy="1491330"/>
          </a:xfrm>
          <a:prstGeom prst="rect">
            <a:avLst/>
          </a:prstGeom>
        </p:spPr>
      </p:pic>
      <p:pic>
        <p:nvPicPr>
          <p:cNvPr id="313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9916" y="4890558"/>
            <a:ext cx="2778077" cy="1249542"/>
          </a:xfrm>
          <a:prstGeom prst="rect">
            <a:avLst/>
          </a:prstGeom>
        </p:spPr>
      </p:pic>
      <p:pic>
        <p:nvPicPr>
          <p:cNvPr id="31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53183" y="4890558"/>
            <a:ext cx="4674779" cy="1269694"/>
          </a:xfrm>
          <a:prstGeom prst="rect">
            <a:avLst/>
          </a:prstGeom>
        </p:spPr>
      </p:pic>
      <p:pic>
        <p:nvPicPr>
          <p:cNvPr id="317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9398" y="2204366"/>
            <a:ext cx="7867737" cy="2634198"/>
          </a:xfrm>
          <a:prstGeom prst="rect">
            <a:avLst/>
          </a:prstGeom>
        </p:spPr>
      </p:pic>
      <p:pic>
        <p:nvPicPr>
          <p:cNvPr id="319" name="Rectangle Rectangle" descr="Rectangle Rectangl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51106" y="2316934"/>
            <a:ext cx="4148745" cy="2418972"/>
          </a:xfrm>
          <a:prstGeom prst="rect">
            <a:avLst/>
          </a:prstGeom>
        </p:spPr>
      </p:pic>
      <p:sp>
        <p:nvSpPr>
          <p:cNvPr id="321" name="1"/>
          <p:cNvSpPr txBox="1"/>
          <p:nvPr/>
        </p:nvSpPr>
        <p:spPr>
          <a:xfrm>
            <a:off x="435539" y="931540"/>
            <a:ext cx="226439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2" name="2"/>
          <p:cNvSpPr txBox="1"/>
          <p:nvPr/>
        </p:nvSpPr>
        <p:spPr>
          <a:xfrm>
            <a:off x="293926" y="4912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23" name="3"/>
          <p:cNvSpPr txBox="1"/>
          <p:nvPr/>
        </p:nvSpPr>
        <p:spPr>
          <a:xfrm>
            <a:off x="420926" y="2245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24" name="4"/>
          <p:cNvSpPr txBox="1"/>
          <p:nvPr/>
        </p:nvSpPr>
        <p:spPr>
          <a:xfrm>
            <a:off x="928926" y="3172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25" name="5"/>
          <p:cNvSpPr txBox="1"/>
          <p:nvPr/>
        </p:nvSpPr>
        <p:spPr>
          <a:xfrm>
            <a:off x="5285026" y="1648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26" name="6"/>
          <p:cNvSpPr txBox="1"/>
          <p:nvPr/>
        </p:nvSpPr>
        <p:spPr>
          <a:xfrm>
            <a:off x="8333026" y="1648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27" name="7"/>
          <p:cNvSpPr txBox="1"/>
          <p:nvPr/>
        </p:nvSpPr>
        <p:spPr>
          <a:xfrm>
            <a:off x="4878626" y="43792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D479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328" name="8"/>
          <p:cNvSpPr txBox="1"/>
          <p:nvPr/>
        </p:nvSpPr>
        <p:spPr>
          <a:xfrm>
            <a:off x="3849926" y="5801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D479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329" name="9"/>
          <p:cNvSpPr txBox="1"/>
          <p:nvPr/>
        </p:nvSpPr>
        <p:spPr>
          <a:xfrm>
            <a:off x="3253026" y="5801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FFD479"/>
                </a:solidFill>
              </a:defRPr>
            </a:lvl1pPr>
          </a:lstStyle>
          <a:p>
            <a:pPr/>
            <a:r>
              <a:t>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"/>
          <p:cNvSpPr/>
          <p:nvPr/>
        </p:nvSpPr>
        <p:spPr>
          <a:xfrm>
            <a:off x="491474" y="1382859"/>
            <a:ext cx="8161052" cy="47826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2" name="Rectangle"/>
          <p:cNvSpPr/>
          <p:nvPr/>
        </p:nvSpPr>
        <p:spPr>
          <a:xfrm>
            <a:off x="495299" y="4882812"/>
            <a:ext cx="8153402" cy="127000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3" name="Rectangle"/>
          <p:cNvSpPr/>
          <p:nvPr/>
        </p:nvSpPr>
        <p:spPr>
          <a:xfrm>
            <a:off x="495299" y="1390312"/>
            <a:ext cx="8153402" cy="73599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4" name="Oval"/>
          <p:cNvSpPr/>
          <p:nvPr/>
        </p:nvSpPr>
        <p:spPr>
          <a:xfrm>
            <a:off x="820938" y="1492523"/>
            <a:ext cx="567923" cy="53157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5" name="User"/>
          <p:cNvSpPr/>
          <p:nvPr/>
        </p:nvSpPr>
        <p:spPr>
          <a:xfrm>
            <a:off x="7767326" y="1641909"/>
            <a:ext cx="465601" cy="23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800"/>
            </a:lvl1pPr>
          </a:lstStyle>
          <a:p>
            <a:pPr/>
            <a:r>
              <a:t>User</a:t>
            </a:r>
          </a:p>
        </p:txBody>
      </p:sp>
      <p:sp>
        <p:nvSpPr>
          <p:cNvPr id="336" name="Home   Products  About"/>
          <p:cNvSpPr txBox="1"/>
          <p:nvPr/>
        </p:nvSpPr>
        <p:spPr>
          <a:xfrm>
            <a:off x="5706860" y="1641909"/>
            <a:ext cx="1727005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337" name="Link…"/>
          <p:cNvSpPr txBox="1"/>
          <p:nvPr/>
        </p:nvSpPr>
        <p:spPr>
          <a:xfrm>
            <a:off x="122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338" name="Link…"/>
          <p:cNvSpPr txBox="1"/>
          <p:nvPr/>
        </p:nvSpPr>
        <p:spPr>
          <a:xfrm>
            <a:off x="185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339" name="Link…"/>
          <p:cNvSpPr txBox="1"/>
          <p:nvPr/>
        </p:nvSpPr>
        <p:spPr>
          <a:xfrm>
            <a:off x="249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340" name="Link…"/>
          <p:cNvSpPr txBox="1"/>
          <p:nvPr/>
        </p:nvSpPr>
        <p:spPr>
          <a:xfrm>
            <a:off x="312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341" name="Line"/>
          <p:cNvSpPr/>
          <p:nvPr/>
        </p:nvSpPr>
        <p:spPr>
          <a:xfrm flipV="1">
            <a:off x="3810000" y="5134505"/>
            <a:ext cx="1" cy="80340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47" name="Group"/>
          <p:cNvGrpSpPr/>
          <p:nvPr/>
        </p:nvGrpSpPr>
        <p:grpSpPr>
          <a:xfrm>
            <a:off x="3974999" y="5249521"/>
            <a:ext cx="3825894" cy="616955"/>
            <a:chOff x="0" y="0"/>
            <a:chExt cx="3825892" cy="616953"/>
          </a:xfrm>
        </p:grpSpPr>
        <p:sp>
          <p:nvSpPr>
            <p:cNvPr id="342" name="Rectangle"/>
            <p:cNvSpPr/>
            <p:nvPr/>
          </p:nvSpPr>
          <p:spPr>
            <a:xfrm>
              <a:off x="0" y="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0" y="127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0" y="254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6" name="Rectangle"/>
            <p:cNvSpPr/>
            <p:nvPr/>
          </p:nvSpPr>
          <p:spPr>
            <a:xfrm>
              <a:off x="0" y="508000"/>
              <a:ext cx="3038349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912531" y="2383282"/>
            <a:ext cx="3825894" cy="997955"/>
            <a:chOff x="0" y="0"/>
            <a:chExt cx="3825892" cy="997953"/>
          </a:xfrm>
        </p:grpSpPr>
        <p:sp>
          <p:nvSpPr>
            <p:cNvPr id="348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912531" y="3653282"/>
            <a:ext cx="3825894" cy="997955"/>
            <a:chOff x="0" y="0"/>
            <a:chExt cx="3825892" cy="997953"/>
          </a:xfrm>
        </p:grpSpPr>
        <p:sp>
          <p:nvSpPr>
            <p:cNvPr id="355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7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8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62" name="Rectangle"/>
          <p:cNvSpPr/>
          <p:nvPr/>
        </p:nvSpPr>
        <p:spPr>
          <a:xfrm>
            <a:off x="5107286" y="2384862"/>
            <a:ext cx="3143381" cy="22647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63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Пример модификатора</a:t>
            </a:r>
          </a:p>
        </p:txBody>
      </p:sp>
      <p:sp>
        <p:nvSpPr>
          <p:cNvPr id="364" name="Home   Products  About"/>
          <p:cNvSpPr txBox="1"/>
          <p:nvPr/>
        </p:nvSpPr>
        <p:spPr>
          <a:xfrm>
            <a:off x="1241366" y="5791017"/>
            <a:ext cx="1227661" cy="20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900">
                <a:solidFill>
                  <a:srgbClr val="A7A7A7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365" name="Oceania Globe"/>
          <p:cNvSpPr/>
          <p:nvPr/>
        </p:nvSpPr>
        <p:spPr>
          <a:xfrm>
            <a:off x="5777945" y="2551546"/>
            <a:ext cx="1931429" cy="1931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655"/>
                </a:moveTo>
                <a:cubicBezTo>
                  <a:pt x="16404" y="655"/>
                  <a:pt x="20945" y="5196"/>
                  <a:pt x="20945" y="10800"/>
                </a:cubicBezTo>
                <a:cubicBezTo>
                  <a:pt x="20945" y="16420"/>
                  <a:pt x="16420" y="20945"/>
                  <a:pt x="10802" y="20945"/>
                </a:cubicBezTo>
                <a:cubicBezTo>
                  <a:pt x="5199" y="20945"/>
                  <a:pt x="655" y="16404"/>
                  <a:pt x="655" y="10800"/>
                </a:cubicBezTo>
                <a:cubicBezTo>
                  <a:pt x="655" y="10343"/>
                  <a:pt x="686" y="9894"/>
                  <a:pt x="744" y="9453"/>
                </a:cubicBezTo>
                <a:cubicBezTo>
                  <a:pt x="765" y="9294"/>
                  <a:pt x="868" y="9156"/>
                  <a:pt x="1014" y="9089"/>
                </a:cubicBezTo>
                <a:lnTo>
                  <a:pt x="1385" y="8917"/>
                </a:lnTo>
                <a:cubicBezTo>
                  <a:pt x="1521" y="8855"/>
                  <a:pt x="1619" y="8732"/>
                  <a:pt x="1649" y="8586"/>
                </a:cubicBezTo>
                <a:lnTo>
                  <a:pt x="1789" y="7901"/>
                </a:lnTo>
                <a:cubicBezTo>
                  <a:pt x="1820" y="7750"/>
                  <a:pt x="1990" y="7674"/>
                  <a:pt x="2123" y="7752"/>
                </a:cubicBezTo>
                <a:lnTo>
                  <a:pt x="2305" y="7860"/>
                </a:lnTo>
                <a:cubicBezTo>
                  <a:pt x="2403" y="7918"/>
                  <a:pt x="2466" y="8020"/>
                  <a:pt x="2472" y="8134"/>
                </a:cubicBezTo>
                <a:lnTo>
                  <a:pt x="2489" y="8421"/>
                </a:lnTo>
                <a:cubicBezTo>
                  <a:pt x="2497" y="8548"/>
                  <a:pt x="2553" y="8668"/>
                  <a:pt x="2644" y="8756"/>
                </a:cubicBezTo>
                <a:lnTo>
                  <a:pt x="2707" y="8817"/>
                </a:lnTo>
                <a:cubicBezTo>
                  <a:pt x="2828" y="8934"/>
                  <a:pt x="2883" y="9104"/>
                  <a:pt x="2855" y="9269"/>
                </a:cubicBezTo>
                <a:lnTo>
                  <a:pt x="2762" y="9806"/>
                </a:lnTo>
                <a:cubicBezTo>
                  <a:pt x="2750" y="9878"/>
                  <a:pt x="2749" y="9951"/>
                  <a:pt x="2759" y="10024"/>
                </a:cubicBezTo>
                <a:lnTo>
                  <a:pt x="2923" y="11215"/>
                </a:lnTo>
                <a:cubicBezTo>
                  <a:pt x="2948" y="11398"/>
                  <a:pt x="3188" y="11449"/>
                  <a:pt x="3284" y="11291"/>
                </a:cubicBezTo>
                <a:lnTo>
                  <a:pt x="3561" y="10837"/>
                </a:lnTo>
                <a:cubicBezTo>
                  <a:pt x="3590" y="10789"/>
                  <a:pt x="3611" y="10737"/>
                  <a:pt x="3621" y="10682"/>
                </a:cubicBezTo>
                <a:lnTo>
                  <a:pt x="3731" y="10137"/>
                </a:lnTo>
                <a:cubicBezTo>
                  <a:pt x="3753" y="10026"/>
                  <a:pt x="3819" y="9929"/>
                  <a:pt x="3913" y="9869"/>
                </a:cubicBezTo>
                <a:lnTo>
                  <a:pt x="5076" y="9124"/>
                </a:lnTo>
                <a:cubicBezTo>
                  <a:pt x="5328" y="8963"/>
                  <a:pt x="5654" y="9167"/>
                  <a:pt x="5618" y="9464"/>
                </a:cubicBezTo>
                <a:lnTo>
                  <a:pt x="5530" y="10169"/>
                </a:lnTo>
                <a:cubicBezTo>
                  <a:pt x="5513" y="10301"/>
                  <a:pt x="5615" y="10418"/>
                  <a:pt x="5748" y="10420"/>
                </a:cubicBezTo>
                <a:lnTo>
                  <a:pt x="5886" y="10424"/>
                </a:lnTo>
                <a:cubicBezTo>
                  <a:pt x="6011" y="10426"/>
                  <a:pt x="6110" y="10530"/>
                  <a:pt x="6105" y="10655"/>
                </a:cubicBezTo>
                <a:lnTo>
                  <a:pt x="6078" y="11411"/>
                </a:lnTo>
                <a:cubicBezTo>
                  <a:pt x="6074" y="11536"/>
                  <a:pt x="6100" y="11661"/>
                  <a:pt x="6154" y="11774"/>
                </a:cubicBezTo>
                <a:lnTo>
                  <a:pt x="6375" y="12236"/>
                </a:lnTo>
                <a:cubicBezTo>
                  <a:pt x="6442" y="12374"/>
                  <a:pt x="6309" y="12523"/>
                  <a:pt x="6164" y="12474"/>
                </a:cubicBezTo>
                <a:lnTo>
                  <a:pt x="5854" y="12369"/>
                </a:lnTo>
                <a:cubicBezTo>
                  <a:pt x="5681" y="12311"/>
                  <a:pt x="5531" y="12501"/>
                  <a:pt x="5628" y="12656"/>
                </a:cubicBezTo>
                <a:lnTo>
                  <a:pt x="6762" y="14465"/>
                </a:lnTo>
                <a:cubicBezTo>
                  <a:pt x="6900" y="14686"/>
                  <a:pt x="7111" y="14850"/>
                  <a:pt x="7359" y="14929"/>
                </a:cubicBezTo>
                <a:lnTo>
                  <a:pt x="8954" y="15437"/>
                </a:lnTo>
                <a:cubicBezTo>
                  <a:pt x="9097" y="15483"/>
                  <a:pt x="9250" y="15493"/>
                  <a:pt x="9398" y="15468"/>
                </a:cubicBezTo>
                <a:lnTo>
                  <a:pt x="9985" y="15368"/>
                </a:lnTo>
                <a:cubicBezTo>
                  <a:pt x="10080" y="15352"/>
                  <a:pt x="10086" y="15217"/>
                  <a:pt x="9993" y="15193"/>
                </a:cubicBezTo>
                <a:lnTo>
                  <a:pt x="7941" y="14642"/>
                </a:lnTo>
                <a:cubicBezTo>
                  <a:pt x="7842" y="14616"/>
                  <a:pt x="7764" y="14539"/>
                  <a:pt x="7734" y="14440"/>
                </a:cubicBezTo>
                <a:lnTo>
                  <a:pt x="7707" y="14352"/>
                </a:lnTo>
                <a:cubicBezTo>
                  <a:pt x="7681" y="14265"/>
                  <a:pt x="7635" y="14185"/>
                  <a:pt x="7572" y="14119"/>
                </a:cubicBezTo>
                <a:lnTo>
                  <a:pt x="7042" y="13567"/>
                </a:lnTo>
                <a:cubicBezTo>
                  <a:pt x="6959" y="13481"/>
                  <a:pt x="7015" y="13335"/>
                  <a:pt x="7135" y="13326"/>
                </a:cubicBezTo>
                <a:lnTo>
                  <a:pt x="7304" y="13314"/>
                </a:lnTo>
                <a:cubicBezTo>
                  <a:pt x="7390" y="13308"/>
                  <a:pt x="7451" y="13225"/>
                  <a:pt x="7432" y="13141"/>
                </a:cubicBezTo>
                <a:lnTo>
                  <a:pt x="7293" y="12518"/>
                </a:lnTo>
                <a:cubicBezTo>
                  <a:pt x="7263" y="12379"/>
                  <a:pt x="7195" y="12251"/>
                  <a:pt x="7096" y="12148"/>
                </a:cubicBezTo>
                <a:lnTo>
                  <a:pt x="6814" y="11855"/>
                </a:lnTo>
                <a:cubicBezTo>
                  <a:pt x="6741" y="11778"/>
                  <a:pt x="6705" y="11674"/>
                  <a:pt x="6715" y="11568"/>
                </a:cubicBezTo>
                <a:lnTo>
                  <a:pt x="6742" y="11288"/>
                </a:lnTo>
                <a:cubicBezTo>
                  <a:pt x="6756" y="11138"/>
                  <a:pt x="6952" y="11091"/>
                  <a:pt x="7032" y="11218"/>
                </a:cubicBezTo>
                <a:lnTo>
                  <a:pt x="7265" y="11590"/>
                </a:lnTo>
                <a:cubicBezTo>
                  <a:pt x="7353" y="11732"/>
                  <a:pt x="7532" y="11790"/>
                  <a:pt x="7687" y="11725"/>
                </a:cubicBezTo>
                <a:lnTo>
                  <a:pt x="8049" y="11573"/>
                </a:lnTo>
                <a:cubicBezTo>
                  <a:pt x="8229" y="11498"/>
                  <a:pt x="8353" y="11330"/>
                  <a:pt x="8373" y="11136"/>
                </a:cubicBezTo>
                <a:lnTo>
                  <a:pt x="8416" y="10726"/>
                </a:lnTo>
                <a:cubicBezTo>
                  <a:pt x="8426" y="10626"/>
                  <a:pt x="8388" y="10526"/>
                  <a:pt x="8314" y="10457"/>
                </a:cubicBezTo>
                <a:lnTo>
                  <a:pt x="7985" y="10152"/>
                </a:lnTo>
                <a:cubicBezTo>
                  <a:pt x="7859" y="10035"/>
                  <a:pt x="7847" y="9841"/>
                  <a:pt x="7958" y="9710"/>
                </a:cubicBezTo>
                <a:lnTo>
                  <a:pt x="8063" y="9587"/>
                </a:lnTo>
                <a:cubicBezTo>
                  <a:pt x="8153" y="9482"/>
                  <a:pt x="8299" y="9447"/>
                  <a:pt x="8427" y="9499"/>
                </a:cubicBezTo>
                <a:lnTo>
                  <a:pt x="8681" y="9602"/>
                </a:lnTo>
                <a:cubicBezTo>
                  <a:pt x="8773" y="9640"/>
                  <a:pt x="8878" y="9632"/>
                  <a:pt x="8964" y="9582"/>
                </a:cubicBezTo>
                <a:lnTo>
                  <a:pt x="10231" y="8834"/>
                </a:lnTo>
                <a:cubicBezTo>
                  <a:pt x="10410" y="8729"/>
                  <a:pt x="10540" y="8556"/>
                  <a:pt x="10591" y="8355"/>
                </a:cubicBezTo>
                <a:lnTo>
                  <a:pt x="10675" y="8019"/>
                </a:lnTo>
                <a:cubicBezTo>
                  <a:pt x="10698" y="7926"/>
                  <a:pt x="10692" y="7827"/>
                  <a:pt x="10655" y="7739"/>
                </a:cubicBezTo>
                <a:lnTo>
                  <a:pt x="10179" y="6595"/>
                </a:lnTo>
                <a:cubicBezTo>
                  <a:pt x="10122" y="6458"/>
                  <a:pt x="10207" y="6304"/>
                  <a:pt x="10353" y="6279"/>
                </a:cubicBezTo>
                <a:lnTo>
                  <a:pt x="10711" y="6218"/>
                </a:lnTo>
                <a:cubicBezTo>
                  <a:pt x="10767" y="6209"/>
                  <a:pt x="10825" y="6230"/>
                  <a:pt x="10861" y="6274"/>
                </a:cubicBezTo>
                <a:lnTo>
                  <a:pt x="11190" y="6676"/>
                </a:lnTo>
                <a:cubicBezTo>
                  <a:pt x="11210" y="6701"/>
                  <a:pt x="11223" y="6732"/>
                  <a:pt x="11225" y="6764"/>
                </a:cubicBezTo>
                <a:lnTo>
                  <a:pt x="11259" y="7131"/>
                </a:lnTo>
                <a:cubicBezTo>
                  <a:pt x="11270" y="7254"/>
                  <a:pt x="11412" y="7319"/>
                  <a:pt x="11512" y="7246"/>
                </a:cubicBezTo>
                <a:lnTo>
                  <a:pt x="11721" y="7094"/>
                </a:lnTo>
                <a:cubicBezTo>
                  <a:pt x="11814" y="7028"/>
                  <a:pt x="11870" y="6924"/>
                  <a:pt x="11877" y="6811"/>
                </a:cubicBezTo>
                <a:lnTo>
                  <a:pt x="11919" y="6053"/>
                </a:lnTo>
                <a:cubicBezTo>
                  <a:pt x="11929" y="5875"/>
                  <a:pt x="12067" y="5731"/>
                  <a:pt x="12244" y="5712"/>
                </a:cubicBezTo>
                <a:lnTo>
                  <a:pt x="12398" y="5695"/>
                </a:lnTo>
                <a:cubicBezTo>
                  <a:pt x="12534" y="5681"/>
                  <a:pt x="12649" y="5593"/>
                  <a:pt x="12698" y="5466"/>
                </a:cubicBezTo>
                <a:lnTo>
                  <a:pt x="13066" y="4521"/>
                </a:lnTo>
                <a:cubicBezTo>
                  <a:pt x="13108" y="4414"/>
                  <a:pt x="13081" y="4294"/>
                  <a:pt x="12999" y="4215"/>
                </a:cubicBezTo>
                <a:lnTo>
                  <a:pt x="12555" y="3788"/>
                </a:lnTo>
                <a:cubicBezTo>
                  <a:pt x="12449" y="3687"/>
                  <a:pt x="12482" y="3512"/>
                  <a:pt x="12617" y="3458"/>
                </a:cubicBezTo>
                <a:lnTo>
                  <a:pt x="13360" y="3159"/>
                </a:lnTo>
                <a:cubicBezTo>
                  <a:pt x="13426" y="3132"/>
                  <a:pt x="13488" y="3094"/>
                  <a:pt x="13539" y="3044"/>
                </a:cubicBezTo>
                <a:lnTo>
                  <a:pt x="13983" y="2617"/>
                </a:lnTo>
                <a:cubicBezTo>
                  <a:pt x="14080" y="2523"/>
                  <a:pt x="14239" y="2618"/>
                  <a:pt x="14204" y="2749"/>
                </a:cubicBezTo>
                <a:lnTo>
                  <a:pt x="14101" y="3129"/>
                </a:lnTo>
                <a:cubicBezTo>
                  <a:pt x="14047" y="3354"/>
                  <a:pt x="14095" y="3591"/>
                  <a:pt x="14229" y="3780"/>
                </a:cubicBezTo>
                <a:lnTo>
                  <a:pt x="14445" y="4084"/>
                </a:lnTo>
                <a:cubicBezTo>
                  <a:pt x="14551" y="4232"/>
                  <a:pt x="14779" y="4204"/>
                  <a:pt x="14847" y="4035"/>
                </a:cubicBezTo>
                <a:lnTo>
                  <a:pt x="15024" y="3588"/>
                </a:lnTo>
                <a:cubicBezTo>
                  <a:pt x="15048" y="3528"/>
                  <a:pt x="15045" y="3460"/>
                  <a:pt x="15017" y="3402"/>
                </a:cubicBezTo>
                <a:lnTo>
                  <a:pt x="14786" y="2924"/>
                </a:lnTo>
                <a:cubicBezTo>
                  <a:pt x="14731" y="2811"/>
                  <a:pt x="14720" y="2683"/>
                  <a:pt x="14754" y="2562"/>
                </a:cubicBezTo>
                <a:lnTo>
                  <a:pt x="14863" y="2168"/>
                </a:lnTo>
                <a:cubicBezTo>
                  <a:pt x="14910" y="2004"/>
                  <a:pt x="14793" y="1838"/>
                  <a:pt x="14622" y="1826"/>
                </a:cubicBezTo>
                <a:lnTo>
                  <a:pt x="13677" y="1757"/>
                </a:lnTo>
                <a:cubicBezTo>
                  <a:pt x="13581" y="1750"/>
                  <a:pt x="13489" y="1795"/>
                  <a:pt x="13434" y="1875"/>
                </a:cubicBezTo>
                <a:lnTo>
                  <a:pt x="13365" y="1976"/>
                </a:lnTo>
                <a:cubicBezTo>
                  <a:pt x="13283" y="2095"/>
                  <a:pt x="13144" y="2161"/>
                  <a:pt x="13000" y="2150"/>
                </a:cubicBezTo>
                <a:lnTo>
                  <a:pt x="11441" y="2033"/>
                </a:lnTo>
                <a:cubicBezTo>
                  <a:pt x="11298" y="2023"/>
                  <a:pt x="11159" y="1984"/>
                  <a:pt x="11031" y="1919"/>
                </a:cubicBezTo>
                <a:lnTo>
                  <a:pt x="10176" y="1480"/>
                </a:lnTo>
                <a:cubicBezTo>
                  <a:pt x="10054" y="1418"/>
                  <a:pt x="9916" y="1394"/>
                  <a:pt x="9781" y="1414"/>
                </a:cubicBezTo>
                <a:lnTo>
                  <a:pt x="8831" y="1556"/>
                </a:lnTo>
                <a:cubicBezTo>
                  <a:pt x="8531" y="1600"/>
                  <a:pt x="8227" y="1517"/>
                  <a:pt x="7992" y="1326"/>
                </a:cubicBezTo>
                <a:lnTo>
                  <a:pt x="7955" y="1296"/>
                </a:lnTo>
                <a:cubicBezTo>
                  <a:pt x="7864" y="1223"/>
                  <a:pt x="7893" y="1076"/>
                  <a:pt x="8006" y="1045"/>
                </a:cubicBezTo>
                <a:cubicBezTo>
                  <a:pt x="8893" y="791"/>
                  <a:pt x="9831" y="655"/>
                  <a:pt x="10800" y="655"/>
                </a:cubicBezTo>
                <a:close/>
                <a:moveTo>
                  <a:pt x="13503" y="4939"/>
                </a:moveTo>
                <a:cubicBezTo>
                  <a:pt x="13393" y="4929"/>
                  <a:pt x="13300" y="5019"/>
                  <a:pt x="13306" y="5130"/>
                </a:cubicBezTo>
                <a:lnTo>
                  <a:pt x="13324" y="5489"/>
                </a:lnTo>
                <a:cubicBezTo>
                  <a:pt x="13327" y="5543"/>
                  <a:pt x="13322" y="5597"/>
                  <a:pt x="13309" y="5650"/>
                </a:cubicBezTo>
                <a:lnTo>
                  <a:pt x="13176" y="6168"/>
                </a:lnTo>
                <a:cubicBezTo>
                  <a:pt x="13146" y="6286"/>
                  <a:pt x="13062" y="6383"/>
                  <a:pt x="12948" y="6429"/>
                </a:cubicBezTo>
                <a:lnTo>
                  <a:pt x="12437" y="6637"/>
                </a:lnTo>
                <a:cubicBezTo>
                  <a:pt x="12281" y="6700"/>
                  <a:pt x="12170" y="6840"/>
                  <a:pt x="12145" y="7007"/>
                </a:cubicBezTo>
                <a:lnTo>
                  <a:pt x="12089" y="7390"/>
                </a:lnTo>
                <a:cubicBezTo>
                  <a:pt x="12068" y="7531"/>
                  <a:pt x="12257" y="7594"/>
                  <a:pt x="12325" y="7469"/>
                </a:cubicBezTo>
                <a:lnTo>
                  <a:pt x="12462" y="7217"/>
                </a:lnTo>
                <a:cubicBezTo>
                  <a:pt x="12512" y="7125"/>
                  <a:pt x="12597" y="7056"/>
                  <a:pt x="12698" y="7027"/>
                </a:cubicBezTo>
                <a:lnTo>
                  <a:pt x="13348" y="6838"/>
                </a:lnTo>
                <a:cubicBezTo>
                  <a:pt x="13558" y="6777"/>
                  <a:pt x="13712" y="6601"/>
                  <a:pt x="13746" y="6386"/>
                </a:cubicBezTo>
                <a:lnTo>
                  <a:pt x="13800" y="6043"/>
                </a:lnTo>
                <a:cubicBezTo>
                  <a:pt x="13808" y="5995"/>
                  <a:pt x="13804" y="5946"/>
                  <a:pt x="13790" y="5900"/>
                </a:cubicBezTo>
                <a:lnTo>
                  <a:pt x="13724" y="5675"/>
                </a:lnTo>
                <a:cubicBezTo>
                  <a:pt x="13701" y="5597"/>
                  <a:pt x="13708" y="5513"/>
                  <a:pt x="13743" y="5441"/>
                </a:cubicBezTo>
                <a:lnTo>
                  <a:pt x="13849" y="5218"/>
                </a:lnTo>
                <a:cubicBezTo>
                  <a:pt x="13904" y="5104"/>
                  <a:pt x="13829" y="4971"/>
                  <a:pt x="13704" y="4960"/>
                </a:cubicBezTo>
                <a:lnTo>
                  <a:pt x="13503" y="4939"/>
                </a:lnTo>
                <a:close/>
                <a:moveTo>
                  <a:pt x="10601" y="9850"/>
                </a:moveTo>
                <a:cubicBezTo>
                  <a:pt x="10489" y="9838"/>
                  <a:pt x="10384" y="9911"/>
                  <a:pt x="10356" y="10020"/>
                </a:cubicBezTo>
                <a:lnTo>
                  <a:pt x="10241" y="10474"/>
                </a:lnTo>
                <a:cubicBezTo>
                  <a:pt x="10217" y="10572"/>
                  <a:pt x="10238" y="10674"/>
                  <a:pt x="10299" y="10754"/>
                </a:cubicBezTo>
                <a:lnTo>
                  <a:pt x="10506" y="11028"/>
                </a:lnTo>
                <a:cubicBezTo>
                  <a:pt x="10562" y="11102"/>
                  <a:pt x="10597" y="11189"/>
                  <a:pt x="10609" y="11281"/>
                </a:cubicBezTo>
                <a:lnTo>
                  <a:pt x="10690" y="11917"/>
                </a:lnTo>
                <a:cubicBezTo>
                  <a:pt x="10702" y="12005"/>
                  <a:pt x="10763" y="12079"/>
                  <a:pt x="10847" y="12106"/>
                </a:cubicBezTo>
                <a:lnTo>
                  <a:pt x="11004" y="12155"/>
                </a:lnTo>
                <a:cubicBezTo>
                  <a:pt x="11034" y="12164"/>
                  <a:pt x="11060" y="12180"/>
                  <a:pt x="11083" y="12201"/>
                </a:cubicBezTo>
                <a:lnTo>
                  <a:pt x="11198" y="12298"/>
                </a:lnTo>
                <a:cubicBezTo>
                  <a:pt x="11299" y="12386"/>
                  <a:pt x="11453" y="12368"/>
                  <a:pt x="11531" y="12260"/>
                </a:cubicBezTo>
                <a:lnTo>
                  <a:pt x="11647" y="12098"/>
                </a:lnTo>
                <a:cubicBezTo>
                  <a:pt x="11755" y="11948"/>
                  <a:pt x="11711" y="11737"/>
                  <a:pt x="11553" y="11642"/>
                </a:cubicBezTo>
                <a:lnTo>
                  <a:pt x="11467" y="11590"/>
                </a:lnTo>
                <a:cubicBezTo>
                  <a:pt x="11414" y="11558"/>
                  <a:pt x="11376" y="11506"/>
                  <a:pt x="11362" y="11446"/>
                </a:cubicBezTo>
                <a:lnTo>
                  <a:pt x="11308" y="11218"/>
                </a:lnTo>
                <a:cubicBezTo>
                  <a:pt x="11261" y="11018"/>
                  <a:pt x="11135" y="10846"/>
                  <a:pt x="10957" y="10741"/>
                </a:cubicBezTo>
                <a:cubicBezTo>
                  <a:pt x="10918" y="10718"/>
                  <a:pt x="10880" y="10694"/>
                  <a:pt x="10844" y="10673"/>
                </a:cubicBezTo>
                <a:cubicBezTo>
                  <a:pt x="10759" y="10623"/>
                  <a:pt x="10714" y="10524"/>
                  <a:pt x="10734" y="10427"/>
                </a:cubicBezTo>
                <a:cubicBezTo>
                  <a:pt x="10753" y="10337"/>
                  <a:pt x="10777" y="10222"/>
                  <a:pt x="10798" y="10123"/>
                </a:cubicBezTo>
                <a:cubicBezTo>
                  <a:pt x="10826" y="9992"/>
                  <a:pt x="10735" y="9864"/>
                  <a:pt x="10601" y="9850"/>
                </a:cubicBezTo>
                <a:close/>
                <a:moveTo>
                  <a:pt x="9769" y="12255"/>
                </a:moveTo>
                <a:cubicBezTo>
                  <a:pt x="9712" y="12262"/>
                  <a:pt x="9658" y="12291"/>
                  <a:pt x="9619" y="12339"/>
                </a:cubicBezTo>
                <a:lnTo>
                  <a:pt x="9163" y="12887"/>
                </a:lnTo>
                <a:cubicBezTo>
                  <a:pt x="9125" y="12933"/>
                  <a:pt x="9071" y="12962"/>
                  <a:pt x="9013" y="12970"/>
                </a:cubicBezTo>
                <a:lnTo>
                  <a:pt x="8397" y="13054"/>
                </a:lnTo>
                <a:cubicBezTo>
                  <a:pt x="8247" y="13075"/>
                  <a:pt x="8154" y="13229"/>
                  <a:pt x="8206" y="13370"/>
                </a:cubicBezTo>
                <a:lnTo>
                  <a:pt x="8436" y="13986"/>
                </a:lnTo>
                <a:cubicBezTo>
                  <a:pt x="8459" y="14048"/>
                  <a:pt x="8506" y="14097"/>
                  <a:pt x="8567" y="14123"/>
                </a:cubicBezTo>
                <a:lnTo>
                  <a:pt x="9153" y="14361"/>
                </a:lnTo>
                <a:cubicBezTo>
                  <a:pt x="9253" y="14401"/>
                  <a:pt x="9368" y="14368"/>
                  <a:pt x="9431" y="14281"/>
                </a:cubicBezTo>
                <a:lnTo>
                  <a:pt x="9997" y="13513"/>
                </a:lnTo>
                <a:cubicBezTo>
                  <a:pt x="10042" y="13452"/>
                  <a:pt x="10055" y="13372"/>
                  <a:pt x="10031" y="13299"/>
                </a:cubicBezTo>
                <a:lnTo>
                  <a:pt x="9926" y="12985"/>
                </a:lnTo>
                <a:cubicBezTo>
                  <a:pt x="9902" y="12913"/>
                  <a:pt x="9913" y="12834"/>
                  <a:pt x="9958" y="12773"/>
                </a:cubicBezTo>
                <a:lnTo>
                  <a:pt x="10039" y="12663"/>
                </a:lnTo>
                <a:cubicBezTo>
                  <a:pt x="10117" y="12557"/>
                  <a:pt x="10093" y="12408"/>
                  <a:pt x="9987" y="12332"/>
                </a:cubicBezTo>
                <a:lnTo>
                  <a:pt x="9936" y="12297"/>
                </a:lnTo>
                <a:cubicBezTo>
                  <a:pt x="9886" y="12261"/>
                  <a:pt x="9826" y="12247"/>
                  <a:pt x="9769" y="12255"/>
                </a:cubicBezTo>
                <a:close/>
                <a:moveTo>
                  <a:pt x="12638" y="13483"/>
                </a:moveTo>
                <a:cubicBezTo>
                  <a:pt x="12494" y="13483"/>
                  <a:pt x="12420" y="13655"/>
                  <a:pt x="12520" y="13760"/>
                </a:cubicBezTo>
                <a:lnTo>
                  <a:pt x="13038" y="14305"/>
                </a:lnTo>
                <a:cubicBezTo>
                  <a:pt x="13071" y="14340"/>
                  <a:pt x="13116" y="14363"/>
                  <a:pt x="13162" y="14372"/>
                </a:cubicBezTo>
                <a:lnTo>
                  <a:pt x="13547" y="14445"/>
                </a:lnTo>
                <a:cubicBezTo>
                  <a:pt x="13641" y="14463"/>
                  <a:pt x="13713" y="14536"/>
                  <a:pt x="13729" y="14629"/>
                </a:cubicBezTo>
                <a:lnTo>
                  <a:pt x="13760" y="14788"/>
                </a:lnTo>
                <a:cubicBezTo>
                  <a:pt x="13779" y="14892"/>
                  <a:pt x="13868" y="14971"/>
                  <a:pt x="13974" y="14977"/>
                </a:cubicBezTo>
                <a:lnTo>
                  <a:pt x="14566" y="15005"/>
                </a:lnTo>
                <a:cubicBezTo>
                  <a:pt x="14634" y="15008"/>
                  <a:pt x="14699" y="14982"/>
                  <a:pt x="14745" y="14933"/>
                </a:cubicBezTo>
                <a:lnTo>
                  <a:pt x="14816" y="14858"/>
                </a:lnTo>
                <a:cubicBezTo>
                  <a:pt x="14901" y="14768"/>
                  <a:pt x="15042" y="14760"/>
                  <a:pt x="15135" y="14842"/>
                </a:cubicBezTo>
                <a:lnTo>
                  <a:pt x="15353" y="15032"/>
                </a:lnTo>
                <a:cubicBezTo>
                  <a:pt x="15416" y="15087"/>
                  <a:pt x="15504" y="15105"/>
                  <a:pt x="15582" y="15076"/>
                </a:cubicBezTo>
                <a:lnTo>
                  <a:pt x="15790" y="15002"/>
                </a:lnTo>
                <a:cubicBezTo>
                  <a:pt x="15875" y="14971"/>
                  <a:pt x="15911" y="14868"/>
                  <a:pt x="15862" y="14791"/>
                </a:cubicBezTo>
                <a:lnTo>
                  <a:pt x="15550" y="14290"/>
                </a:lnTo>
                <a:cubicBezTo>
                  <a:pt x="15489" y="14191"/>
                  <a:pt x="15393" y="14120"/>
                  <a:pt x="15282" y="14087"/>
                </a:cubicBezTo>
                <a:lnTo>
                  <a:pt x="13918" y="13684"/>
                </a:lnTo>
                <a:cubicBezTo>
                  <a:pt x="13866" y="13669"/>
                  <a:pt x="13810" y="13673"/>
                  <a:pt x="13760" y="13696"/>
                </a:cubicBezTo>
                <a:lnTo>
                  <a:pt x="13492" y="13817"/>
                </a:lnTo>
                <a:cubicBezTo>
                  <a:pt x="13396" y="13860"/>
                  <a:pt x="13284" y="13834"/>
                  <a:pt x="13218" y="13751"/>
                </a:cubicBezTo>
                <a:lnTo>
                  <a:pt x="13073" y="13569"/>
                </a:lnTo>
                <a:cubicBezTo>
                  <a:pt x="13029" y="13515"/>
                  <a:pt x="12962" y="13483"/>
                  <a:pt x="12892" y="13483"/>
                </a:cubicBezTo>
                <a:lnTo>
                  <a:pt x="12638" y="13483"/>
                </a:lnTo>
                <a:close/>
                <a:moveTo>
                  <a:pt x="14619" y="15525"/>
                </a:moveTo>
                <a:cubicBezTo>
                  <a:pt x="14562" y="15532"/>
                  <a:pt x="14508" y="15570"/>
                  <a:pt x="14487" y="15635"/>
                </a:cubicBezTo>
                <a:lnTo>
                  <a:pt x="14276" y="16303"/>
                </a:lnTo>
                <a:cubicBezTo>
                  <a:pt x="14240" y="16417"/>
                  <a:pt x="14114" y="16478"/>
                  <a:pt x="14001" y="16435"/>
                </a:cubicBezTo>
                <a:lnTo>
                  <a:pt x="13535" y="16252"/>
                </a:lnTo>
                <a:cubicBezTo>
                  <a:pt x="13447" y="16218"/>
                  <a:pt x="13392" y="16127"/>
                  <a:pt x="13404" y="16033"/>
                </a:cubicBezTo>
                <a:lnTo>
                  <a:pt x="13412" y="15976"/>
                </a:lnTo>
                <a:cubicBezTo>
                  <a:pt x="13432" y="15816"/>
                  <a:pt x="13322" y="15668"/>
                  <a:pt x="13164" y="15638"/>
                </a:cubicBezTo>
                <a:lnTo>
                  <a:pt x="12921" y="15592"/>
                </a:lnTo>
                <a:cubicBezTo>
                  <a:pt x="12817" y="15573"/>
                  <a:pt x="12709" y="15608"/>
                  <a:pt x="12638" y="15687"/>
                </a:cubicBezTo>
                <a:lnTo>
                  <a:pt x="12282" y="16078"/>
                </a:lnTo>
                <a:cubicBezTo>
                  <a:pt x="12211" y="16155"/>
                  <a:pt x="12096" y="16169"/>
                  <a:pt x="12010" y="16111"/>
                </a:cubicBezTo>
                <a:lnTo>
                  <a:pt x="11954" y="16072"/>
                </a:lnTo>
                <a:cubicBezTo>
                  <a:pt x="11804" y="15969"/>
                  <a:pt x="11617" y="15937"/>
                  <a:pt x="11441" y="15982"/>
                </a:cubicBezTo>
                <a:cubicBezTo>
                  <a:pt x="11227" y="16038"/>
                  <a:pt x="11057" y="16202"/>
                  <a:pt x="10994" y="16414"/>
                </a:cubicBezTo>
                <a:lnTo>
                  <a:pt x="10879" y="16802"/>
                </a:lnTo>
                <a:cubicBezTo>
                  <a:pt x="10832" y="16962"/>
                  <a:pt x="10691" y="17076"/>
                  <a:pt x="10525" y="17091"/>
                </a:cubicBezTo>
                <a:lnTo>
                  <a:pt x="9580" y="17177"/>
                </a:lnTo>
                <a:cubicBezTo>
                  <a:pt x="9401" y="17193"/>
                  <a:pt x="9281" y="17369"/>
                  <a:pt x="9332" y="17542"/>
                </a:cubicBezTo>
                <a:cubicBezTo>
                  <a:pt x="9459" y="17974"/>
                  <a:pt x="9694" y="18715"/>
                  <a:pt x="9821" y="19114"/>
                </a:cubicBezTo>
                <a:cubicBezTo>
                  <a:pt x="9870" y="19269"/>
                  <a:pt x="10030" y="19360"/>
                  <a:pt x="10187" y="19324"/>
                </a:cubicBezTo>
                <a:cubicBezTo>
                  <a:pt x="10741" y="19195"/>
                  <a:pt x="11960" y="18912"/>
                  <a:pt x="12319" y="18829"/>
                </a:cubicBezTo>
                <a:cubicBezTo>
                  <a:pt x="12384" y="18814"/>
                  <a:pt x="12452" y="18832"/>
                  <a:pt x="12503" y="18876"/>
                </a:cubicBezTo>
                <a:lnTo>
                  <a:pt x="12744" y="19089"/>
                </a:lnTo>
                <a:cubicBezTo>
                  <a:pt x="12799" y="19137"/>
                  <a:pt x="12873" y="19153"/>
                  <a:pt x="12943" y="19131"/>
                </a:cubicBezTo>
                <a:lnTo>
                  <a:pt x="13056" y="19096"/>
                </a:lnTo>
                <a:cubicBezTo>
                  <a:pt x="13147" y="19067"/>
                  <a:pt x="13244" y="19104"/>
                  <a:pt x="13294" y="19185"/>
                </a:cubicBezTo>
                <a:lnTo>
                  <a:pt x="13392" y="19342"/>
                </a:lnTo>
                <a:cubicBezTo>
                  <a:pt x="13473" y="19473"/>
                  <a:pt x="13622" y="19546"/>
                  <a:pt x="13775" y="19528"/>
                </a:cubicBezTo>
                <a:lnTo>
                  <a:pt x="14496" y="19443"/>
                </a:lnTo>
                <a:cubicBezTo>
                  <a:pt x="14738" y="19415"/>
                  <a:pt x="14953" y="19273"/>
                  <a:pt x="15074" y="19062"/>
                </a:cubicBezTo>
                <a:lnTo>
                  <a:pt x="15829" y="17749"/>
                </a:lnTo>
                <a:cubicBezTo>
                  <a:pt x="15919" y="17592"/>
                  <a:pt x="15916" y="17396"/>
                  <a:pt x="15819" y="17243"/>
                </a:cubicBezTo>
                <a:lnTo>
                  <a:pt x="14774" y="15598"/>
                </a:lnTo>
                <a:cubicBezTo>
                  <a:pt x="14738" y="15541"/>
                  <a:pt x="14676" y="15518"/>
                  <a:pt x="14619" y="1552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66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75" y="1179824"/>
            <a:ext cx="8617850" cy="1039654"/>
          </a:xfrm>
          <a:prstGeom prst="rect">
            <a:avLst/>
          </a:prstGeom>
        </p:spPr>
      </p:pic>
      <p:pic>
        <p:nvPicPr>
          <p:cNvPr id="368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970" y="2328236"/>
            <a:ext cx="4009017" cy="1226939"/>
          </a:xfrm>
          <a:prstGeom prst="rect">
            <a:avLst/>
          </a:prstGeom>
        </p:spPr>
      </p:pic>
      <p:pic>
        <p:nvPicPr>
          <p:cNvPr id="370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2020" y="1501545"/>
            <a:ext cx="2056685" cy="556973"/>
          </a:xfrm>
          <a:prstGeom prst="rect">
            <a:avLst/>
          </a:prstGeom>
        </p:spPr>
      </p:pic>
      <p:pic>
        <p:nvPicPr>
          <p:cNvPr id="372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9433" y="1492523"/>
            <a:ext cx="761387" cy="556973"/>
          </a:xfrm>
          <a:prstGeom prst="rect">
            <a:avLst/>
          </a:prstGeom>
        </p:spPr>
      </p:pic>
      <p:pic>
        <p:nvPicPr>
          <p:cNvPr id="37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4342" y="4790540"/>
            <a:ext cx="8617850" cy="1491330"/>
          </a:xfrm>
          <a:prstGeom prst="rect">
            <a:avLst/>
          </a:prstGeom>
        </p:spPr>
      </p:pic>
      <p:pic>
        <p:nvPicPr>
          <p:cNvPr id="376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1955" y="4872597"/>
            <a:ext cx="2813999" cy="1285464"/>
          </a:xfrm>
          <a:prstGeom prst="rect">
            <a:avLst/>
          </a:prstGeom>
        </p:spPr>
      </p:pic>
      <p:pic>
        <p:nvPicPr>
          <p:cNvPr id="378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35222" y="4872597"/>
            <a:ext cx="4710700" cy="1305615"/>
          </a:xfrm>
          <a:prstGeom prst="rect">
            <a:avLst/>
          </a:prstGeom>
        </p:spPr>
      </p:pic>
      <p:pic>
        <p:nvPicPr>
          <p:cNvPr id="380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9398" y="2204366"/>
            <a:ext cx="7867737" cy="2634198"/>
          </a:xfrm>
          <a:prstGeom prst="rect">
            <a:avLst/>
          </a:prstGeom>
        </p:spPr>
      </p:pic>
      <p:pic>
        <p:nvPicPr>
          <p:cNvPr id="382" name="Rectangle Rectangle" descr="Rectangle Rectangl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3146" y="2298974"/>
            <a:ext cx="4184665" cy="2454893"/>
          </a:xfrm>
          <a:prstGeom prst="rect">
            <a:avLst/>
          </a:prstGeom>
        </p:spPr>
      </p:pic>
      <p:sp>
        <p:nvSpPr>
          <p:cNvPr id="384" name="1"/>
          <p:cNvSpPr txBox="1"/>
          <p:nvPr/>
        </p:nvSpPr>
        <p:spPr>
          <a:xfrm>
            <a:off x="435539" y="931540"/>
            <a:ext cx="226439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5" name="2"/>
          <p:cNvSpPr txBox="1"/>
          <p:nvPr/>
        </p:nvSpPr>
        <p:spPr>
          <a:xfrm>
            <a:off x="293926" y="4912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6" name="3"/>
          <p:cNvSpPr txBox="1"/>
          <p:nvPr/>
        </p:nvSpPr>
        <p:spPr>
          <a:xfrm>
            <a:off x="420926" y="2245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87" name="4"/>
          <p:cNvSpPr txBox="1"/>
          <p:nvPr/>
        </p:nvSpPr>
        <p:spPr>
          <a:xfrm>
            <a:off x="928926" y="3172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88" name="5"/>
          <p:cNvSpPr txBox="1"/>
          <p:nvPr/>
        </p:nvSpPr>
        <p:spPr>
          <a:xfrm>
            <a:off x="5285026" y="1648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89" name="6"/>
          <p:cNvSpPr txBox="1"/>
          <p:nvPr/>
        </p:nvSpPr>
        <p:spPr>
          <a:xfrm>
            <a:off x="8333026" y="16487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90" name="7"/>
          <p:cNvSpPr txBox="1"/>
          <p:nvPr/>
        </p:nvSpPr>
        <p:spPr>
          <a:xfrm>
            <a:off x="4878626" y="43792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391" name="8"/>
          <p:cNvSpPr txBox="1"/>
          <p:nvPr/>
        </p:nvSpPr>
        <p:spPr>
          <a:xfrm>
            <a:off x="3849926" y="5801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392" name="9"/>
          <p:cNvSpPr txBox="1"/>
          <p:nvPr/>
        </p:nvSpPr>
        <p:spPr>
          <a:xfrm>
            <a:off x="3253026" y="5801660"/>
            <a:ext cx="226438" cy="330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797979"/>
                </a:solidFill>
              </a:defRPr>
            </a:lvl1pPr>
          </a:lstStyle>
          <a:p>
            <a:pPr/>
            <a:r>
              <a:t>9</a:t>
            </a:r>
          </a:p>
        </p:txBody>
      </p:sp>
      <p:pic>
        <p:nvPicPr>
          <p:cNvPr id="393" name="Rectangle Rectangle" descr="Rectangle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40583" y="5715568"/>
            <a:ext cx="1841981" cy="356812"/>
          </a:xfrm>
          <a:prstGeom prst="rect">
            <a:avLst/>
          </a:prstGeom>
        </p:spPr>
      </p:pic>
      <p:cxnSp>
        <p:nvCxnSpPr>
          <p:cNvPr id="395" name="Connection Line"/>
          <p:cNvCxnSpPr>
            <a:stCxn id="364" idx="0"/>
            <a:endCxn id="336" idx="0"/>
          </p:cNvCxnSpPr>
          <p:nvPr/>
        </p:nvCxnSpPr>
        <p:spPr>
          <a:xfrm flipV="1">
            <a:off x="1855196" y="1771009"/>
            <a:ext cx="4715167" cy="4122965"/>
          </a:xfrm>
          <a:prstGeom prst="straightConnector1">
            <a:avLst/>
          </a:prstGeom>
          <a:ln w="101600" cap="rnd">
            <a:solidFill>
              <a:srgbClr val="FF2600"/>
            </a:solidFill>
            <a:miter lim="400000"/>
            <a:head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Правило оформление имен</a:t>
            </a:r>
          </a:p>
        </p:txBody>
      </p:sp>
      <p:sp>
        <p:nvSpPr>
          <p:cNvPr id="398" name="block-name__elem-name_mod-name_mod-val…"/>
          <p:cNvSpPr txBox="1"/>
          <p:nvPr/>
        </p:nvSpPr>
        <p:spPr>
          <a:xfrm>
            <a:off x="447443" y="1607308"/>
            <a:ext cx="8403875" cy="46696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b="1" sz="22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block-name__elem-name_mod-name_mod-val</a:t>
            </a:r>
          </a:p>
          <a:p>
            <a:pPr defTabSz="457200">
              <a:defRPr b="1" sz="22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Имена записываются латиницей в нижнем регистре.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Для разделения слов в именах используется дефис 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t>).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Имя блока задает </a:t>
            </a:r>
            <a:r>
              <a:rPr>
                <a:solidFill>
                  <a:srgbClr val="990099"/>
                </a:solidFill>
                <a:hlinkClick r:id="rId2" invalidUrl="" action="" tgtFrame="" tooltip="" history="1" highlightClick="0" endSnd="0"/>
              </a:rPr>
              <a:t>пространство имен</a:t>
            </a:r>
            <a:r>
              <a:t> для его элементов и модификаторов.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Имя элемента отделяется от имени блока двумя подчеркиваниями 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t>).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Имя модификатора отделяется от имени блока или элемента одним подчеркиванием 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t>).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Значение модификатора отделяется от имени модификатора одним подчеркиванием (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t>).</a:t>
            </a:r>
            <a:br/>
          </a:p>
          <a:p>
            <a:pPr marL="457200" indent="-317500" defTabSz="457200">
              <a:buClr>
                <a:srgbClr val="000000"/>
              </a:buClr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Значение булевых модификаторов в имени не указывается.</a:t>
            </a:r>
          </a:p>
          <a:p>
            <a:pPr defTabSz="4572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br/>
          </a:p>
          <a:p>
            <a:pPr defTabSz="457200">
              <a:spcBef>
                <a:spcPts val="1600"/>
              </a:spcBef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Важно! В методологии БЭМ </a:t>
            </a:r>
            <a:r>
              <a:rPr>
                <a:solidFill>
                  <a:srgbClr val="990099"/>
                </a:solidFill>
                <a:hlinkClick r:id="rId3" invalidUrl="" action="" tgtFrame="" tooltip="" history="1" highlightClick="0" endSnd="0"/>
              </a:rPr>
              <a:t>не существует элементов элементов</a:t>
            </a:r>
            <a:r>
              <a:t>. Правила именования запрещают создавать элементы элементов, но в DOM-дереве элементы можно вкладывать друг в друга.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Правило оформление имен</a:t>
            </a:r>
          </a:p>
        </p:txBody>
      </p:sp>
      <p:sp>
        <p:nvSpPr>
          <p:cNvPr id="401" name="&lt;div class=&quot;menu&quot;&gt;…"/>
          <p:cNvSpPr txBox="1"/>
          <p:nvPr/>
        </p:nvSpPr>
        <p:spPr>
          <a:xfrm>
            <a:off x="307851" y="1588509"/>
            <a:ext cx="8426534" cy="151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000"/>
              </a:lnSpc>
              <a:defRPr sz="1400">
                <a:solidFill>
                  <a:srgbClr val="657B8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268BD2"/>
                </a:solidFill>
              </a:rPr>
              <a:t>div</a:t>
            </a:r>
            <a:r>
              <a:t> class=</a:t>
            </a:r>
            <a:r>
              <a:rPr>
                <a:solidFill>
                  <a:srgbClr val="2AA198"/>
                </a:solidFill>
              </a:rPr>
              <a:t>"menu"</a:t>
            </a:r>
            <a:r>
              <a:t>&gt;</a:t>
            </a:r>
          </a:p>
          <a:p>
            <a:pPr defTabSz="457200">
              <a:lnSpc>
                <a:spcPts val="4000"/>
              </a:lnSpc>
              <a:defRPr sz="1400">
                <a:solidFill>
                  <a:srgbClr val="657B8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...</a:t>
            </a:r>
          </a:p>
          <a:p>
            <a:pPr defTabSz="457200">
              <a:lnSpc>
                <a:spcPts val="4000"/>
              </a:lnSpc>
              <a:defRPr sz="14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657B83"/>
                </a:solidFill>
              </a:rPr>
              <a:t>  &lt;</a:t>
            </a:r>
            <a:r>
              <a:rPr>
                <a:solidFill>
                  <a:srgbClr val="268BD2"/>
                </a:solidFill>
              </a:rPr>
              <a:t>span</a:t>
            </a:r>
            <a:r>
              <a:rPr>
                <a:solidFill>
                  <a:srgbClr val="657B83"/>
                </a:solidFill>
              </a:rPr>
              <a:t> class=</a:t>
            </a:r>
            <a:r>
              <a:t>"menu__item menu__item_visible menu__item_type_radio"</a:t>
            </a:r>
            <a:r>
              <a:rPr>
                <a:solidFill>
                  <a:srgbClr val="657B83"/>
                </a:solidFill>
              </a:rPr>
              <a:t>&gt;...&lt;/</a:t>
            </a:r>
            <a:r>
              <a:rPr>
                <a:solidFill>
                  <a:srgbClr val="268BD2"/>
                </a:solidFill>
              </a:rPr>
              <a:t>span</a:t>
            </a:r>
            <a:r>
              <a:rPr>
                <a:solidFill>
                  <a:srgbClr val="657B83"/>
                </a:solidFill>
              </a:rPr>
              <a:t>&gt;</a:t>
            </a:r>
            <a:endParaRPr>
              <a:solidFill>
                <a:srgbClr val="657B83"/>
              </a:solidFill>
            </a:endParaRPr>
          </a:p>
          <a:p>
            <a:pPr defTabSz="457200">
              <a:lnSpc>
                <a:spcPts val="4000"/>
              </a:lnSpc>
              <a:defRPr sz="140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657B83"/>
                </a:solidFill>
              </a:rPr>
              <a:t>&lt;/</a:t>
            </a:r>
            <a:r>
              <a:t>div</a:t>
            </a:r>
            <a:r>
              <a:rPr>
                <a:solidFill>
                  <a:srgbClr val="657B83"/>
                </a:solidFill>
              </a:rPr>
              <a:t>&gt;</a:t>
            </a:r>
            <a:endParaRPr>
              <a:solidFill>
                <a:srgbClr val="657B83"/>
              </a:solidFill>
            </a:endParaRPr>
          </a:p>
        </p:txBody>
      </p:sp>
      <p:sp>
        <p:nvSpPr>
          <p:cNvPr id="402" name=".menu__item_visible {}…"/>
          <p:cNvSpPr txBox="1"/>
          <p:nvPr/>
        </p:nvSpPr>
        <p:spPr>
          <a:xfrm>
            <a:off x="322733" y="3492396"/>
            <a:ext cx="4859792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300"/>
              </a:lnSpc>
              <a:defRPr sz="1600">
                <a:solidFill>
                  <a:srgbClr val="657B8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.menu__item_visible {}</a:t>
            </a:r>
          </a:p>
          <a:p>
            <a:pPr defTabSz="457200">
              <a:lnSpc>
                <a:spcPts val="4300"/>
              </a:lnSpc>
              <a:defRPr sz="1600">
                <a:solidFill>
                  <a:srgbClr val="657B8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.menu__item_type_radio { </a:t>
            </a:r>
            <a:r>
              <a:rPr>
                <a:solidFill>
                  <a:srgbClr val="B58900"/>
                </a:solidFill>
              </a:rPr>
              <a:t>color</a:t>
            </a:r>
            <a:r>
              <a:t>: blue;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Варианты стилей</a:t>
            </a:r>
          </a:p>
        </p:txBody>
      </p:sp>
      <p:sp>
        <p:nvSpPr>
          <p:cNvPr id="405" name="Стиль CamelCase…"/>
          <p:cNvSpPr txBox="1"/>
          <p:nvPr/>
        </p:nvSpPr>
        <p:spPr>
          <a:xfrm>
            <a:off x="504096" y="1317304"/>
            <a:ext cx="4250094" cy="134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7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Стиль CamelCase</a:t>
            </a:r>
          </a:p>
          <a:p>
            <a:pPr defTabSz="457200">
              <a:lnSpc>
                <a:spcPts val="47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blockName__elemName_modName_modVal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Стиль React…"/>
          <p:cNvSpPr txBox="1"/>
          <p:nvPr/>
        </p:nvSpPr>
        <p:spPr>
          <a:xfrm>
            <a:off x="514266" y="3909005"/>
            <a:ext cx="4128154" cy="134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7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Стиль React</a:t>
            </a:r>
          </a:p>
          <a:p>
            <a:pPr defTabSz="457200">
              <a:lnSpc>
                <a:spcPts val="47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BlockName-ElemName_modName_modVal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Стиль No-namespace…"/>
          <p:cNvSpPr txBox="1"/>
          <p:nvPr/>
        </p:nvSpPr>
        <p:spPr>
          <a:xfrm>
            <a:off x="512783" y="5217774"/>
            <a:ext cx="2619334" cy="134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7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Стиль No-namespace</a:t>
            </a:r>
          </a:p>
          <a:p>
            <a:pPr defTabSz="457200">
              <a:lnSpc>
                <a:spcPts val="47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_available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Стиль Two Dashes…"/>
          <p:cNvSpPr txBox="1"/>
          <p:nvPr/>
        </p:nvSpPr>
        <p:spPr>
          <a:xfrm>
            <a:off x="513675" y="2612937"/>
            <a:ext cx="4981733" cy="134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700"/>
              </a:lnSpc>
              <a:spcBef>
                <a:spcPts val="1400"/>
              </a:spcBef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Стиль Two Dashes</a:t>
            </a:r>
          </a:p>
          <a:p>
            <a:pPr defTabSz="457200">
              <a:lnSpc>
                <a:spcPts val="47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block-name__elem-name--mod-name--mod-val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Atomic CSS"/>
          <p:cNvSpPr txBox="1"/>
          <p:nvPr>
            <p:ph type="body" sz="quarter" idx="1"/>
          </p:nvPr>
        </p:nvSpPr>
        <p:spPr>
          <a:xfrm>
            <a:off x="0" y="5950"/>
            <a:ext cx="9144001" cy="932691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Atomic CSS</a:t>
            </a:r>
          </a:p>
        </p:txBody>
      </p:sp>
      <p:sp>
        <p:nvSpPr>
          <p:cNvPr id="411" name="https://acss.io/"/>
          <p:cNvSpPr txBox="1"/>
          <p:nvPr/>
        </p:nvSpPr>
        <p:spPr>
          <a:xfrm>
            <a:off x="481189" y="5969544"/>
            <a:ext cx="1125292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64547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https://acss.io/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031" y="1396104"/>
            <a:ext cx="19050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&lt;div class=&quot;Bgc(#0280ae.5) C(#fff) P(20px)&quot;&gt;…"/>
          <p:cNvSpPr txBox="1"/>
          <p:nvPr/>
        </p:nvSpPr>
        <p:spPr>
          <a:xfrm>
            <a:off x="2882342" y="1674235"/>
            <a:ext cx="4814103" cy="1094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600"/>
              </a:lnSpc>
              <a:defRPr sz="140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80"/>
                </a:solidFill>
              </a:rPr>
              <a:t>&lt;div </a:t>
            </a:r>
            <a:r>
              <a:rPr>
                <a:solidFill>
                  <a:srgbClr val="008080"/>
                </a:solidFill>
              </a:rPr>
              <a:t>class</a:t>
            </a:r>
            <a:r>
              <a:rPr>
                <a:solidFill>
                  <a:srgbClr val="000080"/>
                </a:solidFill>
              </a:rPr>
              <a:t>=</a:t>
            </a:r>
            <a:r>
              <a:t>"Bgc(#0280ae.5) C(#fff) P(20px)"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4C4C4C"/>
              </a:solidFill>
            </a:endParaRPr>
          </a:p>
          <a:p>
            <a:pPr defTabSz="457200">
              <a:lnSpc>
                <a:spcPts val="3600"/>
              </a:lnSpc>
              <a:defRPr i="1" sz="1400">
                <a:solidFill>
                  <a:srgbClr val="99998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i="0">
                <a:solidFill>
                  <a:srgbClr val="4C4C4C"/>
                </a:solidFill>
              </a:rPr>
              <a:t>    </a:t>
            </a:r>
            <a:r>
              <a:t>Lorem ipsum</a:t>
            </a:r>
            <a:endParaRPr i="0">
              <a:solidFill>
                <a:srgbClr val="4C4C4C"/>
              </a:solidFill>
            </a:endParaRPr>
          </a:p>
          <a:p>
            <a:pPr defTabSz="457200">
              <a:lnSpc>
                <a:spcPts val="3600"/>
              </a:lnSpc>
              <a:defRPr sz="1400">
                <a:solidFill>
                  <a:srgbClr val="000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&lt;/div&gt;</a:t>
            </a:r>
            <a:endParaRPr sz="1600">
              <a:solidFill>
                <a:srgbClr val="4C4C4C"/>
              </a:solidFill>
            </a:endParaRPr>
          </a:p>
        </p:txBody>
      </p:sp>
      <p:sp>
        <p:nvSpPr>
          <p:cNvPr id="414" name="&lt;div class=&quot;Pos(a) Bgc(brandColor) W(columnWidth) H(90px)&quot;&gt;&lt;/div&gt;…"/>
          <p:cNvSpPr txBox="1"/>
          <p:nvPr/>
        </p:nvSpPr>
        <p:spPr>
          <a:xfrm>
            <a:off x="505757" y="3893038"/>
            <a:ext cx="8132486" cy="134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600"/>
              </a:lnSpc>
              <a:defRPr sz="140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80"/>
                </a:solidFill>
              </a:rPr>
              <a:t>&lt;div </a:t>
            </a:r>
            <a:r>
              <a:rPr>
                <a:solidFill>
                  <a:srgbClr val="008080"/>
                </a:solidFill>
              </a:rPr>
              <a:t>class</a:t>
            </a:r>
            <a:r>
              <a:rPr>
                <a:solidFill>
                  <a:srgbClr val="000080"/>
                </a:solidFill>
              </a:rPr>
              <a:t>=</a:t>
            </a:r>
            <a:r>
              <a:t>"Pos(a) Bgc(brandColor) W(columnWidth) H(90px)"</a:t>
            </a:r>
            <a:r>
              <a:rPr>
                <a:solidFill>
                  <a:srgbClr val="000080"/>
                </a:solidFill>
              </a:rPr>
              <a:t>&gt;&lt;/div&gt;</a:t>
            </a:r>
            <a:endParaRPr>
              <a:solidFill>
                <a:srgbClr val="4C4C4C"/>
              </a:solidFill>
            </a:endParaRPr>
          </a:p>
          <a:p>
            <a:pPr defTabSz="457200">
              <a:lnSpc>
                <a:spcPts val="3600"/>
              </a:lnSpc>
              <a:defRPr sz="140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80"/>
                </a:solidFill>
              </a:rPr>
              <a:t>&lt;div </a:t>
            </a:r>
            <a:r>
              <a:rPr>
                <a:solidFill>
                  <a:srgbClr val="008080"/>
                </a:solidFill>
              </a:rPr>
              <a:t>class</a:t>
            </a:r>
            <a:r>
              <a:rPr>
                <a:solidFill>
                  <a:srgbClr val="000080"/>
                </a:solidFill>
              </a:rPr>
              <a:t>=</a:t>
            </a:r>
            <a:r>
              <a:t>"C(brandColor) BdB Bdc(brandColor) Mstart(columnWidth) P(10px)"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4C4C4C"/>
              </a:solidFill>
            </a:endParaRPr>
          </a:p>
          <a:p>
            <a:pPr defTabSz="457200">
              <a:lnSpc>
                <a:spcPts val="3600"/>
              </a:lnSpc>
              <a:defRPr i="1" sz="1400">
                <a:solidFill>
                  <a:srgbClr val="99998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i="0">
                <a:solidFill>
                  <a:srgbClr val="4C4C4C"/>
                </a:solidFill>
              </a:rPr>
              <a:t>     </a:t>
            </a:r>
            <a:r>
              <a:t>Lorem ipsum</a:t>
            </a:r>
            <a:endParaRPr i="0">
              <a:solidFill>
                <a:srgbClr val="4C4C4C"/>
              </a:solidFill>
            </a:endParaRPr>
          </a:p>
          <a:p>
            <a:pPr defTabSz="457200">
              <a:lnSpc>
                <a:spcPts val="3600"/>
              </a:lnSpc>
              <a:defRPr sz="1400">
                <a:solidFill>
                  <a:srgbClr val="000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&lt;/div&gt;</a:t>
            </a:r>
            <a:endParaRPr sz="160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96847"/>
            <a:ext cx="9144000" cy="334670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TextBox 8"/>
          <p:cNvSpPr txBox="1"/>
          <p:nvPr>
            <p:ph type="sldNum" sz="quarter" idx="4294967295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18" name="Text Placeholder 3"/>
          <p:cNvSpPr txBox="1"/>
          <p:nvPr>
            <p:ph type="body" sz="quarter" idx="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СПОСОБЫ ОРГАНИЗАЦИИ CSS КОДА</a:t>
            </a:r>
          </a:p>
        </p:txBody>
      </p:sp>
      <p:sp>
        <p:nvSpPr>
          <p:cNvPr id="419" name="Atomic CSS, редко также ACSS — атомарный CSS. В некотором роде этот подход представляет собой OOCSS, возведенный в абсолют."/>
          <p:cNvSpPr txBox="1"/>
          <p:nvPr/>
        </p:nvSpPr>
        <p:spPr>
          <a:xfrm>
            <a:off x="605372" y="4807710"/>
            <a:ext cx="7772452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342900">
              <a:spcBef>
                <a:spcPts val="300"/>
              </a:spcBef>
              <a:defRPr sz="15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Atomic CSS, редко также ACSS — атомарный CSS. В некотором роде этот подход представляет собой OOCSS, возведенный в абсолют.</a:t>
            </a:r>
          </a:p>
        </p:txBody>
      </p:sp>
      <p:sp>
        <p:nvSpPr>
          <p:cNvPr id="420" name="При использовании такого подхода для каждого повторно используемого свойства должен быть сформирован отдельный класс. Пример: стиль «margin-top: 1px» предполагает создание класса «mt-1», стиль «width: 200px» создание класса «w-200»."/>
          <p:cNvSpPr txBox="1"/>
          <p:nvPr/>
        </p:nvSpPr>
        <p:spPr>
          <a:xfrm>
            <a:off x="586898" y="5510529"/>
            <a:ext cx="8202711" cy="69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342900">
              <a:lnSpc>
                <a:spcPts val="1600"/>
              </a:lnSpc>
              <a:spcBef>
                <a:spcPts val="7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При использовании такого подхода для каждого повторно используемого свойства должен быть сформирован отдельный класс. Пример: стиль «margin-top: 1px» предполагает создание класса «mt-1», стиль «width: 200px» создание класса «w-200».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96847"/>
            <a:ext cx="9144000" cy="334670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Box 8"/>
          <p:cNvSpPr txBox="1"/>
          <p:nvPr>
            <p:ph type="sldNum" sz="quarter" idx="4294967295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24" name="Text Placeholder 3"/>
          <p:cNvSpPr txBox="1"/>
          <p:nvPr>
            <p:ph type="body" sz="quarter" idx="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СПОСОБЫ ОРГАНИЗАЦИИ CSS КОДА</a:t>
            </a:r>
          </a:p>
        </p:txBody>
      </p:sp>
      <p:sp>
        <p:nvSpPr>
          <p:cNvPr id="425" name="• наименования классов представляют собой описательные названия свойств, не описывая семантическую сущность элемента, что иногда может усложнить разработку;…"/>
          <p:cNvSpPr txBox="1"/>
          <p:nvPr/>
        </p:nvSpPr>
        <p:spPr>
          <a:xfrm>
            <a:off x="550160" y="4896455"/>
            <a:ext cx="8043679" cy="98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342900">
              <a:lnSpc>
                <a:spcPts val="1600"/>
              </a:lnSpc>
              <a:spcBef>
                <a:spcPts val="7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	•	наименования классов представляют собой описательные названия свойств, не описывая семантическую сущность элемента, что иногда может усложнить разработку;</a:t>
            </a:r>
          </a:p>
          <a:p>
            <a:pPr defTabSz="342900">
              <a:lnSpc>
                <a:spcPts val="1600"/>
              </a:lnSpc>
              <a:spcBef>
                <a:spcPts val="7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	•	настройки отображения элементов переносятся непосредственно в HTML </a:t>
            </a:r>
            <a:br/>
            <a:r>
              <a:t>(это не то, для чего были придуманы таблицы стилей).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3300"/>
            <a:ext cx="91440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TextBox 8"/>
          <p:cNvSpPr txBox="1"/>
          <p:nvPr>
            <p:ph type="sldNum" sz="quarter" idx="4294967295"/>
          </p:nvPr>
        </p:nvSpPr>
        <p:spPr>
          <a:xfrm>
            <a:off x="8537292" y="6560477"/>
            <a:ext cx="23733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29" name="Text Placeholder 3"/>
          <p:cNvSpPr txBox="1"/>
          <p:nvPr>
            <p:ph type="body" sz="quarter" idx="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СПОСОБЫ ОРГАНИЗАЦИИ CSS КОДА</a:t>
            </a:r>
          </a:p>
        </p:txBody>
      </p:sp>
      <p:sp>
        <p:nvSpPr>
          <p:cNvPr id="430" name="Название подхода означает «Модули атрибутов для CSS» (Attribute Modules for CSS). Это достаточно необычный подход, упоминания которого, тем не менее, все чаще встречаются в блогах гуру разработки."/>
          <p:cNvSpPr txBox="1"/>
          <p:nvPr/>
        </p:nvSpPr>
        <p:spPr>
          <a:xfrm>
            <a:off x="313354" y="4731510"/>
            <a:ext cx="7521403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342900">
              <a:spcBef>
                <a:spcPts val="300"/>
              </a:spcBef>
              <a:defRPr sz="15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Название подхода означает «Модули атрибутов для CSS» (Attribute Modules for CSS). Это достаточно необычный подход, упоминания которого, тем не менее, все чаще встречаются в блогах гуру разработки.</a:t>
            </a:r>
          </a:p>
        </p:txBody>
      </p:sp>
      <p:sp>
        <p:nvSpPr>
          <p:cNvPr id="431" name="&lt;div am-button=&quot;large blue&quot;&gt;Кнопка&lt;/div&gt;"/>
          <p:cNvSpPr txBox="1"/>
          <p:nvPr/>
        </p:nvSpPr>
        <p:spPr>
          <a:xfrm>
            <a:off x="359736" y="5802883"/>
            <a:ext cx="4385922" cy="45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200"/>
              </a:lnSpc>
              <a:defRPr sz="14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</a:t>
            </a:r>
            <a:r>
              <a:rPr>
                <a:solidFill>
                  <a:srgbClr val="E45649"/>
                </a:solidFill>
              </a:rPr>
              <a:t>div</a:t>
            </a:r>
            <a:r>
              <a:t> </a:t>
            </a:r>
            <a:r>
              <a:rPr>
                <a:solidFill>
                  <a:srgbClr val="986801"/>
                </a:solidFill>
              </a:rPr>
              <a:t>am-button</a:t>
            </a:r>
            <a:r>
              <a:t>=</a:t>
            </a:r>
            <a:r>
              <a:rPr>
                <a:solidFill>
                  <a:srgbClr val="50A14F"/>
                </a:solidFill>
              </a:rPr>
              <a:t>"large blue"</a:t>
            </a:r>
            <a:r>
              <a:t>&gt;Кнопка&lt;/</a:t>
            </a:r>
            <a:r>
              <a:rPr>
                <a:solidFill>
                  <a:srgbClr val="E45649"/>
                </a:solidFill>
              </a:rPr>
              <a:t>div</a:t>
            </a:r>
            <a:r>
              <a:t>&gt;</a:t>
            </a:r>
          </a:p>
        </p:txBody>
      </p:sp>
      <p:sp>
        <p:nvSpPr>
          <p:cNvPr id="432" name="[am-button] {...}…"/>
          <p:cNvSpPr txBox="1"/>
          <p:nvPr/>
        </p:nvSpPr>
        <p:spPr>
          <a:xfrm>
            <a:off x="5468289" y="5511017"/>
            <a:ext cx="2887297" cy="127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200"/>
              </a:lnSpc>
              <a:defRPr sz="1400">
                <a:solidFill>
                  <a:srgbClr val="9868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[am-button]</a:t>
            </a:r>
            <a:r>
              <a:rPr>
                <a:solidFill>
                  <a:srgbClr val="383A42"/>
                </a:solidFill>
              </a:rPr>
              <a:t> {...}</a:t>
            </a:r>
            <a:endParaRPr>
              <a:solidFill>
                <a:srgbClr val="383A42"/>
              </a:solidFill>
            </a:endParaRPr>
          </a:p>
          <a:p>
            <a:pPr defTabSz="457200">
              <a:lnSpc>
                <a:spcPts val="3200"/>
              </a:lnSpc>
              <a:defRPr sz="1400">
                <a:solidFill>
                  <a:srgbClr val="9868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[am-button~="large"]</a:t>
            </a:r>
            <a:r>
              <a:rPr>
                <a:solidFill>
                  <a:srgbClr val="383A42"/>
                </a:solidFill>
              </a:rPr>
              <a:t> {...}</a:t>
            </a:r>
            <a:endParaRPr>
              <a:solidFill>
                <a:srgbClr val="383A42"/>
              </a:solidFill>
            </a:endParaRPr>
          </a:p>
          <a:p>
            <a:pPr defTabSz="457200">
              <a:lnSpc>
                <a:spcPts val="3200"/>
              </a:lnSpc>
              <a:defRPr sz="1400">
                <a:solidFill>
                  <a:srgbClr val="98680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[am-button~="blue"]</a:t>
            </a:r>
            <a:r>
              <a:rPr>
                <a:solidFill>
                  <a:srgbClr val="383A42"/>
                </a:solidFill>
              </a:rPr>
              <a:t> {...}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1" grpId="1"/>
      <p:bldP build="whole" bldLvl="1" animBg="1" rev="0" advAuto="0" spid="432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tomic CSS"/>
          <p:cNvSpPr txBox="1"/>
          <p:nvPr>
            <p:ph type="body" sz="quarter" idx="1"/>
          </p:nvPr>
        </p:nvSpPr>
        <p:spPr>
          <a:xfrm>
            <a:off x="0" y="5950"/>
            <a:ext cx="9144001" cy="932691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Atomic CSS</a:t>
            </a:r>
          </a:p>
        </p:txBody>
      </p:sp>
      <p:sp>
        <p:nvSpPr>
          <p:cNvPr id="435" name="Text"/>
          <p:cNvSpPr txBox="1"/>
          <p:nvPr/>
        </p:nvSpPr>
        <p:spPr>
          <a:xfrm>
            <a:off x="481189" y="5969544"/>
            <a:ext cx="141464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64547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436" name="@each $name, $size in $indents {…"/>
          <p:cNvSpPr txBox="1"/>
          <p:nvPr/>
        </p:nvSpPr>
        <p:spPr>
          <a:xfrm>
            <a:off x="4976010" y="1430829"/>
            <a:ext cx="3325140" cy="457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/>
            </a:pPr>
            <a:r>
              <a:t>@each </a:t>
            </a:r>
            <a:r>
              <a:rPr>
                <a:solidFill>
                  <a:srgbClr val="941100"/>
                </a:solidFill>
              </a:rPr>
              <a:t>$name</a:t>
            </a:r>
            <a:r>
              <a:t>, </a:t>
            </a:r>
            <a:r>
              <a:rPr>
                <a:solidFill>
                  <a:srgbClr val="941100"/>
                </a:solidFill>
              </a:rPr>
              <a:t>$size</a:t>
            </a:r>
            <a:r>
              <a:t> in </a:t>
            </a:r>
            <a:r>
              <a:rPr>
                <a:solidFill>
                  <a:srgbClr val="941100"/>
                </a:solidFill>
              </a:rPr>
              <a:t>$indents</a:t>
            </a:r>
            <a:r>
              <a:t> {</a:t>
            </a:r>
          </a:p>
          <a:p>
            <a:pPr>
              <a:defRPr sz="1700"/>
            </a:pPr>
            <a:r>
              <a:t>  .m{</a:t>
            </a:r>
          </a:p>
          <a:p>
            <a:pPr>
              <a:defRPr sz="1700"/>
            </a:pPr>
            <a:r>
              <a:t>    &amp;t-#{</a:t>
            </a:r>
            <a:r>
              <a:rPr>
                <a:solidFill>
                  <a:srgbClr val="941100"/>
                </a:solidFill>
              </a:rPr>
              <a:t>$name</a:t>
            </a:r>
            <a:r>
              <a:t>} {</a:t>
            </a:r>
          </a:p>
          <a:p>
            <a:pPr>
              <a:defRPr sz="1700"/>
            </a:pPr>
            <a:r>
              <a:t>      </a:t>
            </a:r>
            <a:r>
              <a:rPr>
                <a:solidFill>
                  <a:srgbClr val="005493"/>
                </a:solidFill>
              </a:rPr>
              <a:t>margin-top</a:t>
            </a:r>
            <a:r>
              <a:t>: </a:t>
            </a:r>
            <a:r>
              <a:rPr>
                <a:solidFill>
                  <a:srgbClr val="941100"/>
                </a:solidFill>
              </a:rPr>
              <a:t>$size</a:t>
            </a:r>
            <a:r>
              <a:t> !important;</a:t>
            </a:r>
          </a:p>
          <a:p>
            <a:pPr>
              <a:defRPr sz="1700"/>
            </a:pPr>
            <a:r>
              <a:t>    }</a:t>
            </a:r>
          </a:p>
          <a:p>
            <a:pPr>
              <a:defRPr sz="1700"/>
            </a:pPr>
            <a:r>
              <a:t>    &amp;b-#{</a:t>
            </a:r>
            <a:r>
              <a:rPr>
                <a:solidFill>
                  <a:srgbClr val="941100"/>
                </a:solidFill>
              </a:rPr>
              <a:t>$name</a:t>
            </a:r>
            <a:r>
              <a:t>} {</a:t>
            </a:r>
          </a:p>
          <a:p>
            <a:pPr>
              <a:defRPr sz="1700"/>
            </a:pPr>
            <a:r>
              <a:t>      </a:t>
            </a:r>
            <a:r>
              <a:rPr>
                <a:solidFill>
                  <a:srgbClr val="005493"/>
                </a:solidFill>
              </a:rPr>
              <a:t>margin-bottom</a:t>
            </a:r>
            <a:r>
              <a:t>: </a:t>
            </a:r>
            <a:r>
              <a:rPr>
                <a:solidFill>
                  <a:srgbClr val="941100"/>
                </a:solidFill>
              </a:rPr>
              <a:t>$size</a:t>
            </a:r>
            <a:r>
              <a:t> !important;</a:t>
            </a:r>
          </a:p>
          <a:p>
            <a:pPr>
              <a:defRPr sz="1700"/>
            </a:pPr>
            <a:r>
              <a:t>    }</a:t>
            </a:r>
          </a:p>
          <a:p>
            <a:pPr>
              <a:defRPr sz="1700"/>
            </a:pPr>
            <a:r>
              <a:t>    &amp;r-#{</a:t>
            </a:r>
            <a:r>
              <a:rPr>
                <a:solidFill>
                  <a:srgbClr val="941100"/>
                </a:solidFill>
              </a:rPr>
              <a:t>$name</a:t>
            </a:r>
            <a:r>
              <a:t>} {</a:t>
            </a:r>
          </a:p>
          <a:p>
            <a:pPr>
              <a:defRPr sz="1700"/>
            </a:pPr>
            <a:r>
              <a:t>      </a:t>
            </a:r>
            <a:r>
              <a:rPr>
                <a:solidFill>
                  <a:srgbClr val="005493"/>
                </a:solidFill>
              </a:rPr>
              <a:t>margin-right</a:t>
            </a:r>
            <a:r>
              <a:t>: </a:t>
            </a:r>
            <a:r>
              <a:rPr>
                <a:solidFill>
                  <a:srgbClr val="941100"/>
                </a:solidFill>
              </a:rPr>
              <a:t>$size</a:t>
            </a:r>
            <a:r>
              <a:t> !important;</a:t>
            </a:r>
          </a:p>
          <a:p>
            <a:pPr>
              <a:defRPr sz="1700"/>
            </a:pPr>
            <a:r>
              <a:t>    }</a:t>
            </a:r>
          </a:p>
          <a:p>
            <a:pPr>
              <a:defRPr sz="1700"/>
            </a:pPr>
            <a:r>
              <a:t>    &amp;l-#{</a:t>
            </a:r>
            <a:r>
              <a:rPr>
                <a:solidFill>
                  <a:srgbClr val="941100"/>
                </a:solidFill>
              </a:rPr>
              <a:t>$name</a:t>
            </a:r>
            <a:r>
              <a:t>} {</a:t>
            </a:r>
          </a:p>
          <a:p>
            <a:pPr>
              <a:defRPr sz="1700"/>
            </a:pPr>
            <a:r>
              <a:t>      </a:t>
            </a:r>
            <a:r>
              <a:rPr>
                <a:solidFill>
                  <a:srgbClr val="005493"/>
                </a:solidFill>
              </a:rPr>
              <a:t>margin-left</a:t>
            </a:r>
            <a:r>
              <a:t>: </a:t>
            </a:r>
            <a:r>
              <a:rPr>
                <a:solidFill>
                  <a:srgbClr val="941100"/>
                </a:solidFill>
              </a:rPr>
              <a:t>$size</a:t>
            </a:r>
            <a:r>
              <a:t> !important;</a:t>
            </a:r>
          </a:p>
          <a:p>
            <a:pPr>
              <a:defRPr sz="1700"/>
            </a:pPr>
            <a:r>
              <a:t>    }</a:t>
            </a:r>
          </a:p>
          <a:p>
            <a:pPr>
              <a:defRPr sz="1700"/>
            </a:pPr>
            <a:r>
              <a:t>  }</a:t>
            </a:r>
          </a:p>
          <a:p>
            <a:pPr>
              <a:defRPr sz="1700"/>
            </a:pPr>
            <a:r>
              <a:t>}</a:t>
            </a:r>
          </a:p>
        </p:txBody>
      </p:sp>
      <p:sp>
        <p:nvSpPr>
          <p:cNvPr id="437" name="$indents:…"/>
          <p:cNvSpPr txBox="1"/>
          <p:nvPr/>
        </p:nvSpPr>
        <p:spPr>
          <a:xfrm>
            <a:off x="440500" y="1430829"/>
            <a:ext cx="1023227" cy="354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  <a:r>
              <a:t>$indents: </a:t>
            </a:r>
          </a:p>
          <a:p>
            <a:pPr lvl="1">
              <a:defRPr sz="1800"/>
            </a:pPr>
            <a:r>
              <a:t>( </a:t>
            </a:r>
          </a:p>
          <a:p>
            <a:pPr lvl="1">
              <a:defRPr sz="1800"/>
            </a:pPr>
            <a:r>
              <a:t>0: 0, </a:t>
            </a:r>
          </a:p>
          <a:p>
            <a:pPr lvl="1">
              <a:defRPr sz="1800"/>
            </a:pPr>
            <a:r>
              <a:t>4: 4px, </a:t>
            </a:r>
          </a:p>
          <a:p>
            <a:pPr lvl="1">
              <a:defRPr sz="1800"/>
            </a:pPr>
            <a:r>
              <a:t>8: 8px, </a:t>
            </a:r>
          </a:p>
          <a:p>
            <a:pPr lvl="1">
              <a:defRPr sz="1800"/>
            </a:pPr>
            <a:r>
              <a:t>12: 12px, </a:t>
            </a:r>
          </a:p>
          <a:p>
            <a:pPr lvl="1">
              <a:defRPr sz="1800"/>
            </a:pPr>
            <a:r>
              <a:t>16: 16px, </a:t>
            </a:r>
          </a:p>
          <a:p>
            <a:pPr lvl="1">
              <a:defRPr sz="1800"/>
            </a:pPr>
            <a:r>
              <a:t>24: 24px, </a:t>
            </a:r>
          </a:p>
          <a:p>
            <a:pPr lvl="1">
              <a:defRPr sz="1800"/>
            </a:pPr>
            <a:r>
              <a:t>32: 32px, </a:t>
            </a:r>
          </a:p>
          <a:p>
            <a:pPr lvl="1">
              <a:defRPr sz="1800"/>
            </a:pPr>
            <a:r>
              <a:t>40: 40px, </a:t>
            </a:r>
          </a:p>
          <a:p>
            <a:pPr lvl="1">
              <a:defRPr sz="1800"/>
            </a:pPr>
            <a:r>
              <a:t>48: 48px, </a:t>
            </a:r>
          </a:p>
          <a:p>
            <a:pPr lvl="1">
              <a:defRPr sz="1800"/>
            </a:pPr>
            <a:r>
              <a:t>);</a:t>
            </a:r>
          </a:p>
        </p:txBody>
      </p:sp>
      <p:sp>
        <p:nvSpPr>
          <p:cNvPr id="438" name="&lt;div class=“mb-32 mr-16”&gt;…"/>
          <p:cNvSpPr txBox="1"/>
          <p:nvPr/>
        </p:nvSpPr>
        <p:spPr>
          <a:xfrm>
            <a:off x="555511" y="5687291"/>
            <a:ext cx="3959482" cy="43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>
                <a:solidFill>
                  <a:srgbClr val="919191"/>
                </a:solidFill>
              </a:defRPr>
            </a:lvl1pPr>
          </a:lstStyle>
          <a:p>
            <a:pPr/>
            <a:r>
              <a:t>&lt;div class=“mb-32 mr-16”&gt;…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Методологии"/>
          <p:cNvSpPr txBox="1"/>
          <p:nvPr>
            <p:ph type="body" sz="quarter" idx="1"/>
          </p:nvPr>
        </p:nvSpPr>
        <p:spPr>
          <a:xfrm>
            <a:off x="0" y="5950"/>
            <a:ext cx="9144001" cy="932691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Методологии</a:t>
            </a:r>
          </a:p>
        </p:txBody>
      </p:sp>
      <p:sp>
        <p:nvSpPr>
          <p:cNvPr id="208" name="БЭМ…"/>
          <p:cNvSpPr txBox="1"/>
          <p:nvPr/>
        </p:nvSpPr>
        <p:spPr>
          <a:xfrm>
            <a:off x="465759" y="1489686"/>
            <a:ext cx="3729383" cy="3040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БЭМ</a:t>
            </a:r>
            <a:endParaRPr b="1">
              <a:solidFill>
                <a:schemeClr val="accent6">
                  <a:lumOff val="-8509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OOCSS</a:t>
            </a:r>
            <a:endParaRPr u="sng">
              <a:solidFill>
                <a:srgbClr val="5E5E5E"/>
              </a:solidFill>
              <a:uFill>
                <a:solidFill>
                  <a:srgbClr val="FFFFFF"/>
                </a:solidFill>
              </a:u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SMACSS</a:t>
            </a:r>
            <a:endParaRPr u="sng">
              <a:solidFill>
                <a:srgbClr val="5E5E5E"/>
              </a:solidFill>
              <a:uFill>
                <a:solidFill>
                  <a:srgbClr val="FFFFFF"/>
                </a:solidFill>
              </a:u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Atomic CSS</a:t>
            </a:r>
            <a:endParaRPr u="sng">
              <a:solidFill>
                <a:srgbClr val="5E5E5E"/>
              </a:solidFill>
              <a:uFill>
                <a:solidFill>
                  <a:srgbClr val="FFFFFF"/>
                </a:solidFill>
              </a:u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MCSS</a:t>
            </a:r>
            <a:endParaRPr u="sng">
              <a:solidFill>
                <a:srgbClr val="5E5E5E"/>
              </a:solidFill>
              <a:uFill>
                <a:solidFill>
                  <a:srgbClr val="FFFFFF"/>
                </a:solidFill>
              </a:u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AMCSS</a:t>
            </a:r>
            <a:endParaRPr u="sng">
              <a:solidFill>
                <a:srgbClr val="5E5E5E"/>
              </a:solidFill>
              <a:uFill>
                <a:solidFill>
                  <a:srgbClr val="FFFFFF"/>
                </a:solidFill>
              </a:u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0763" indent="-290763">
              <a:lnSpc>
                <a:spcPct val="130000"/>
              </a:lnSpc>
              <a:buSzPct val="100000"/>
              <a:buChar char="•"/>
              <a:defRPr sz="23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FUN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tomic CSS"/>
          <p:cNvSpPr txBox="1"/>
          <p:nvPr>
            <p:ph type="body" sz="quarter" idx="1"/>
          </p:nvPr>
        </p:nvSpPr>
        <p:spPr>
          <a:xfrm>
            <a:off x="0" y="5950"/>
            <a:ext cx="9144001" cy="932691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Atomic CSS</a:t>
            </a:r>
          </a:p>
        </p:txBody>
      </p:sp>
      <p:sp>
        <p:nvSpPr>
          <p:cNvPr id="441" name="Text"/>
          <p:cNvSpPr txBox="1"/>
          <p:nvPr/>
        </p:nvSpPr>
        <p:spPr>
          <a:xfrm>
            <a:off x="481189" y="5969544"/>
            <a:ext cx="141464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64547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442" name="&lt;div class=“ [ mb-32 mr-16 ] [ flex center space-between ] [ YourComponentClass ] ”&gt;…"/>
          <p:cNvSpPr txBox="1"/>
          <p:nvPr/>
        </p:nvSpPr>
        <p:spPr>
          <a:xfrm>
            <a:off x="573152" y="1600500"/>
            <a:ext cx="7893021" cy="8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600">
                <a:solidFill>
                  <a:srgbClr val="5E5E5E"/>
                </a:solidFill>
              </a:defRPr>
            </a:pPr>
            <a:r>
              <a:t>&lt;div class=“ </a:t>
            </a:r>
            <a:r>
              <a:rPr>
                <a:solidFill>
                  <a:srgbClr val="941100"/>
                </a:solidFill>
              </a:rPr>
              <a:t>[ mb-32 mr-16 ] [ flex center space-between ] [ YourComponentClass ]</a:t>
            </a:r>
            <a:r>
              <a:t> ”&gt;…</a:t>
            </a:r>
          </a:p>
        </p:txBody>
      </p:sp>
      <p:sp>
        <p:nvSpPr>
          <p:cNvPr id="443" name="&lt;div class=“…"/>
          <p:cNvSpPr txBox="1"/>
          <p:nvPr/>
        </p:nvSpPr>
        <p:spPr>
          <a:xfrm>
            <a:off x="626074" y="3119122"/>
            <a:ext cx="4067184" cy="211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600">
                <a:solidFill>
                  <a:srgbClr val="5E5E5E"/>
                </a:solidFill>
              </a:defRPr>
            </a:pPr>
            <a:r>
              <a:t>&lt;div class=“ </a:t>
            </a:r>
          </a:p>
          <a:p>
            <a:pPr>
              <a:defRPr sz="2600">
                <a:solidFill>
                  <a:srgbClr val="5E5E5E"/>
                </a:solidFill>
              </a:defRPr>
            </a:pPr>
            <a:r>
              <a:rPr>
                <a:solidFill>
                  <a:srgbClr val="941100"/>
                </a:solidFill>
              </a:rPr>
              <a:t>[ mb-32 mr-16 ] </a:t>
            </a:r>
            <a:endParaRPr>
              <a:solidFill>
                <a:srgbClr val="941100"/>
              </a:solidFill>
            </a:endParaRPr>
          </a:p>
          <a:p>
            <a:pPr>
              <a:defRPr sz="2600">
                <a:solidFill>
                  <a:srgbClr val="5E5E5E"/>
                </a:solidFill>
              </a:defRPr>
            </a:pPr>
            <a:r>
              <a:rPr>
                <a:solidFill>
                  <a:srgbClr val="941100"/>
                </a:solidFill>
              </a:rPr>
              <a:t>[ flex center space-between ] </a:t>
            </a:r>
            <a:endParaRPr>
              <a:solidFill>
                <a:srgbClr val="941100"/>
              </a:solidFill>
            </a:endParaRPr>
          </a:p>
          <a:p>
            <a:pPr>
              <a:defRPr sz="2600">
                <a:solidFill>
                  <a:srgbClr val="5E5E5E"/>
                </a:solidFill>
              </a:defRPr>
            </a:pPr>
            <a:r>
              <a:rPr>
                <a:solidFill>
                  <a:srgbClr val="941100"/>
                </a:solidFill>
              </a:rPr>
              <a:t>[ YourComponentClass ]</a:t>
            </a:r>
            <a:r>
              <a:t> ”</a:t>
            </a:r>
          </a:p>
          <a:p>
            <a:pPr>
              <a:defRPr sz="2600">
                <a:solidFill>
                  <a:srgbClr val="5E5E5E"/>
                </a:solidFill>
              </a:defRPr>
            </a:pPr>
            <a:r>
              <a:t>&gt;…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8"/>
          <p:cNvSpPr txBox="1"/>
          <p:nvPr>
            <p:ph type="sldNum" sz="quarter" idx="4294967295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46" name="Text Placeholder 3"/>
          <p:cNvSpPr txBox="1"/>
          <p:nvPr>
            <p:ph type="body" sz="quarter" idx="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АРХИТЕКТУРА</a:t>
            </a:r>
          </a:p>
        </p:txBody>
      </p:sp>
      <p:pic>
        <p:nvPicPr>
          <p:cNvPr id="4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52648"/>
            <a:ext cx="9144000" cy="334670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MACSS расшифровывается как «масштабируемая и модульная архитектура для CSS» (Scalable and Modular Architecture for CSS)."/>
          <p:cNvSpPr txBox="1"/>
          <p:nvPr/>
        </p:nvSpPr>
        <p:spPr>
          <a:xfrm>
            <a:off x="1236652" y="1210603"/>
            <a:ext cx="7062307" cy="777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342900">
              <a:spcBef>
                <a:spcPts val="300"/>
              </a:spcBef>
              <a:defRPr sz="15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42900">
              <a:spcBef>
                <a:spcPts val="300"/>
              </a:spcBef>
              <a:defRPr sz="15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SMACSS расшифровывается как «масштабируемая и модульная архитектура для CSS» (Scalable and Modular Architecture for CSS). </a:t>
            </a:r>
          </a:p>
        </p:txBody>
      </p:sp>
      <p:sp>
        <p:nvSpPr>
          <p:cNvPr id="449" name="Цель:  уменьшение количества кода и на упрощение поддержки кода."/>
          <p:cNvSpPr txBox="1"/>
          <p:nvPr/>
        </p:nvSpPr>
        <p:spPr>
          <a:xfrm>
            <a:off x="1265047" y="2224159"/>
            <a:ext cx="6323997" cy="49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solidFill>
                  <a:schemeClr val="accent3">
                    <a:lumOff val="-7921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Цель: </a:t>
            </a:r>
            <a:br/>
            <a:r>
              <a:t>уменьшение количества кода и на упрощение поддержки кода.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932" y="956241"/>
            <a:ext cx="8017039" cy="293424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TextBox 8"/>
          <p:cNvSpPr txBox="1"/>
          <p:nvPr>
            <p:ph type="sldNum" sz="quarter" idx="4294967295"/>
          </p:nvPr>
        </p:nvSpPr>
        <p:spPr>
          <a:xfrm>
            <a:off x="8537297" y="6560477"/>
            <a:ext cx="237338" cy="231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53" name="Text Placeholder 3"/>
          <p:cNvSpPr txBox="1"/>
          <p:nvPr>
            <p:ph type="body" sz="quarter" idx="1"/>
          </p:nvPr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АРХИТЕКТУРА</a:t>
            </a:r>
          </a:p>
        </p:txBody>
      </p:sp>
      <p:sp>
        <p:nvSpPr>
          <p:cNvPr id="454" name="Base rules — базовые стили. Это стили основных элементов сайта — body, input, button, ul, ol и т.п.…"/>
          <p:cNvSpPr txBox="1"/>
          <p:nvPr/>
        </p:nvSpPr>
        <p:spPr>
          <a:xfrm>
            <a:off x="511568" y="3914033"/>
            <a:ext cx="8290453" cy="2472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Base rules</a:t>
            </a:r>
            <a:r>
              <a:rPr b="0"/>
              <a:t> — базовые стили. Это стили основных элементов сайта — body, input, button, ul, ol и т.п.</a:t>
            </a:r>
          </a:p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Layout rules</a:t>
            </a:r>
            <a:r>
              <a:rPr b="0"/>
              <a:t> — стили макета. Здесь находятся стили глобальных элементов размеры шапки, футера, сайдбара и т.п.</a:t>
            </a:r>
          </a:p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Modules rules</a:t>
            </a:r>
            <a:r>
              <a:rPr b="0"/>
              <a:t> — стили модулей, то есть блоков, которые могут использоваться несколько раз на одной странице. Для классов модулей не рекомендуется использовать id и селекторы тэгов.</a:t>
            </a:r>
          </a:p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State rules</a:t>
            </a:r>
            <a:r>
              <a:rPr b="0"/>
              <a:t> — стили состояния. В этом разделе прописываются различные состояния модулей и скелета сайта. Это единственный раздел, в котором допустимо использование ключевого слова «!important».</a:t>
            </a:r>
          </a:p>
          <a:p>
            <a:pPr defTabSz="342900">
              <a:lnSpc>
                <a:spcPts val="1600"/>
              </a:lnSpc>
              <a:spcBef>
                <a:spcPts val="700"/>
              </a:spcBef>
              <a:defRPr b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Theme rules</a:t>
            </a:r>
            <a:r>
              <a:rPr b="0"/>
              <a:t> — оформление. Здесь описываются стили оформлений, которые со временем, возможно, нужно будет заменить (так удобно делать, например, новогоднее оформление; для html-тем, выставленных на продажу такие стили позволяют переключать цветовую гамму и т.п.).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CSS-in-JS libraries</a:t>
            </a:r>
          </a:p>
        </p:txBody>
      </p:sp>
      <p:sp>
        <p:nvSpPr>
          <p:cNvPr id="457" name="Styled components…"/>
          <p:cNvSpPr txBox="1"/>
          <p:nvPr/>
        </p:nvSpPr>
        <p:spPr>
          <a:xfrm>
            <a:off x="493505" y="1233884"/>
            <a:ext cx="5139472" cy="479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Styled components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JSS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Radium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Aphrodite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Emotion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Glamorous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Glamor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Fela</a:t>
            </a:r>
          </a:p>
          <a:p>
            <a:pPr marL="347578" indent="-347578" defTabSz="457200">
              <a:lnSpc>
                <a:spcPts val="6200"/>
              </a:lnSpc>
              <a:buSzPct val="100000"/>
              <a:buAutoNum type="arabicPeriod" startAt="1"/>
              <a:defRPr b="1" sz="1500">
                <a:solidFill>
                  <a:srgbClr val="292929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Styletron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CSS-in-JS</a:t>
            </a:r>
          </a:p>
        </p:txBody>
      </p:sp>
      <p:pic>
        <p:nvPicPr>
          <p:cNvPr id="460" name="Screenshot 2020-09-24 at 13.51.09.png" descr="Screenshot 2020-09-24 at 13.5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906" y="1579763"/>
            <a:ext cx="6068188" cy="3914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CSS-in-JS</a:t>
            </a:r>
          </a:p>
        </p:txBody>
      </p:sp>
      <p:pic>
        <p:nvPicPr>
          <p:cNvPr id="463" name="Screenshot 2020-09-24 at 13.51.45.png" descr="Screenshot 2020-09-24 at 13.5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35" y="1788373"/>
            <a:ext cx="7205407" cy="3461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CSS-in-JS</a:t>
            </a:r>
          </a:p>
        </p:txBody>
      </p:sp>
      <p:pic>
        <p:nvPicPr>
          <p:cNvPr id="466" name="Screenshot 2020-09-24 at 13.51.45.png" descr="Screenshot 2020-09-24 at 13.5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35" y="1788373"/>
            <a:ext cx="7205407" cy="3461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4423" y="2589229"/>
            <a:ext cx="315537" cy="307064"/>
          </a:xfrm>
          <a:prstGeom prst="rect">
            <a:avLst/>
          </a:prstGeom>
        </p:spPr>
      </p:pic>
      <p:pic>
        <p:nvPicPr>
          <p:cNvPr id="469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8341" y="2880277"/>
            <a:ext cx="315537" cy="307065"/>
          </a:xfrm>
          <a:prstGeom prst="rect">
            <a:avLst/>
          </a:prstGeom>
        </p:spPr>
      </p:pic>
      <p:pic>
        <p:nvPicPr>
          <p:cNvPr id="471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8816" y="2974788"/>
            <a:ext cx="476253" cy="463145"/>
          </a:xfrm>
          <a:prstGeom prst="rect">
            <a:avLst/>
          </a:prstGeom>
        </p:spPr>
      </p:pic>
      <p:pic>
        <p:nvPicPr>
          <p:cNvPr id="473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8414" y="2974788"/>
            <a:ext cx="390854" cy="4631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CSS-in-JS</a:t>
            </a:r>
          </a:p>
        </p:txBody>
      </p:sp>
      <p:pic>
        <p:nvPicPr>
          <p:cNvPr id="477" name="Screenshot 2020-09-24 at 13.56.47.png" descr="Screenshot 2020-09-24 at 13.56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633" y="1616436"/>
            <a:ext cx="7088734" cy="378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Conditionals</a:t>
            </a:r>
          </a:p>
        </p:txBody>
      </p:sp>
      <p:pic>
        <p:nvPicPr>
          <p:cNvPr id="480" name="Screenshot 2020-09-24 at 13.57.33.png" descr="Screenshot 2020-09-24 at 13.5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4967" y="1442768"/>
            <a:ext cx="5074066" cy="271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Screenshot 2020-09-24 at 13.58.30.png" descr="Screenshot 2020-09-24 at 13.58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7592" y="4822570"/>
            <a:ext cx="3639416" cy="888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Customization</a:t>
            </a:r>
          </a:p>
        </p:txBody>
      </p:sp>
      <p:pic>
        <p:nvPicPr>
          <p:cNvPr id="484" name="Screenshot 2020-09-24 at 14.00.47.png" descr="Screenshot 2020-09-24 at 14.0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1037" y="1955556"/>
            <a:ext cx="5030435" cy="3119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EM"/>
          <p:cNvSpPr txBox="1"/>
          <p:nvPr>
            <p:ph type="body" sz="quarter" idx="1"/>
          </p:nvPr>
        </p:nvSpPr>
        <p:spPr>
          <a:xfrm>
            <a:off x="0" y="5950"/>
            <a:ext cx="9144001" cy="932691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8" tIns="45718" rIns="45718" bIns="45718"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BEM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528" y="2559901"/>
            <a:ext cx="2440159" cy="202045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Блок…"/>
          <p:cNvSpPr txBox="1"/>
          <p:nvPr/>
        </p:nvSpPr>
        <p:spPr>
          <a:xfrm>
            <a:off x="4371809" y="2621881"/>
            <a:ext cx="2322609" cy="1273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60421" indent="-160421">
              <a:buSzPct val="100000"/>
              <a:buChar char="•"/>
              <a:defRPr sz="2700"/>
            </a:pPr>
            <a:r>
              <a:t>Блок</a:t>
            </a:r>
          </a:p>
          <a:p>
            <a:pPr marL="160421" indent="-160421">
              <a:buSzPct val="100000"/>
              <a:buChar char="•"/>
              <a:defRPr sz="2700"/>
            </a:pPr>
            <a:r>
              <a:t>Элемент</a:t>
            </a:r>
          </a:p>
          <a:p>
            <a:pPr marL="160421" indent="-160421">
              <a:buSzPct val="100000"/>
              <a:buChar char="•"/>
              <a:defRPr sz="2700"/>
            </a:pPr>
            <a:r>
              <a:t>Модификатор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Hover</a:t>
            </a:r>
          </a:p>
        </p:txBody>
      </p:sp>
      <p:pic>
        <p:nvPicPr>
          <p:cNvPr id="487" name="Screenshot 2020-09-24 at 14.03.58.png" descr="Screenshot 2020-09-24 at 14.03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121" y="1847711"/>
            <a:ext cx="6397758" cy="3571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Media</a:t>
            </a:r>
          </a:p>
        </p:txBody>
      </p:sp>
      <p:pic>
        <p:nvPicPr>
          <p:cNvPr id="490" name="Screenshot 2020-09-24 at 14.04.45.png" descr="Screenshot 2020-09-24 at 14.0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154" y="1942378"/>
            <a:ext cx="6901791" cy="2973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Media</a:t>
            </a:r>
          </a:p>
        </p:txBody>
      </p:sp>
      <p:pic>
        <p:nvPicPr>
          <p:cNvPr id="493" name="Screenshot 2020-09-24 at 14.05.25.png" descr="Screenshot 2020-09-24 at 14.05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2619" y="2222629"/>
            <a:ext cx="5758762" cy="2783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F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Theme</a:t>
            </a:r>
          </a:p>
        </p:txBody>
      </p:sp>
      <p:sp>
        <p:nvSpPr>
          <p:cNvPr id="496" name="// index.js…"/>
          <p:cNvSpPr txBox="1"/>
          <p:nvPr/>
        </p:nvSpPr>
        <p:spPr>
          <a:xfrm>
            <a:off x="1009911" y="1152490"/>
            <a:ext cx="6312725" cy="532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3800"/>
              </a:lnSpc>
              <a:defRPr sz="1400">
                <a:solidFill>
                  <a:schemeClr val="accent1">
                    <a:lumOff val="-16000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index.js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React from 'react';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ReactDOM from 'react-dom';</a:t>
            </a:r>
          </a:p>
          <a:p>
            <a:pPr defTabSz="457200">
              <a:lnSpc>
                <a:spcPts val="3800"/>
              </a:lnSpc>
              <a:defRPr b="1"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{ ThemeProvider } from 'react-jss';</a:t>
            </a:r>
            <a:endParaRPr b="0"/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Button from './Button';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const mainTheme = {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colorPrimary: 'blue',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colorActive: 'red'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const App = () =&gt; (</a:t>
            </a:r>
          </a:p>
          <a:p>
            <a:pPr defTabSz="457200">
              <a:lnSpc>
                <a:spcPts val="3800"/>
              </a:lnSpc>
              <a:defRPr b="1"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/>
              <a:t>  </a:t>
            </a:r>
            <a:r>
              <a:t>&lt;ThemeProvider theme={mainTheme}&gt;</a:t>
            </a:r>
            <a:endParaRPr b="0"/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&lt;div&gt;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&lt;Button&gt;Button&lt;/Button&gt;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&lt;Button active&gt;Active Button&lt;/Button&gt;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&lt;/div&gt;</a:t>
            </a:r>
          </a:p>
          <a:p>
            <a:pPr defTabSz="457200">
              <a:lnSpc>
                <a:spcPts val="3800"/>
              </a:lnSpc>
              <a:defRPr b="1"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/>
              <a:t>  </a:t>
            </a:r>
            <a:r>
              <a:t>&lt;/ThemeProvider&gt;</a:t>
            </a:r>
            <a:endParaRPr b="0"/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</a:t>
            </a:r>
          </a:p>
          <a:p>
            <a:pPr defTabSz="457200">
              <a:lnSpc>
                <a:spcPts val="3800"/>
              </a:lnSpc>
              <a:defRPr sz="1400">
                <a:solidFill>
                  <a:srgbClr val="292929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ReactDOM.render(&lt;App /&gt;, document.querySelector('#root'));</a:t>
            </a:r>
          </a:p>
        </p:txBody>
      </p:sp>
      <p:sp>
        <p:nvSpPr>
          <p:cNvPr id="497" name="https://medium.com/jobsity/css-in-javascript-with-jss-and-react-54cdd2720222"/>
          <p:cNvSpPr txBox="1"/>
          <p:nvPr/>
        </p:nvSpPr>
        <p:spPr>
          <a:xfrm>
            <a:off x="5805202" y="6295932"/>
            <a:ext cx="316745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64547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https://medium.com/jobsity/css-in-javascript-with-jss-and-react-54cdd2720222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Box 8"/>
          <p:cNvSpPr txBox="1"/>
          <p:nvPr>
            <p:ph type="sldNum" sz="quarter" idx="4294967295"/>
          </p:nvPr>
        </p:nvSpPr>
        <p:spPr>
          <a:xfrm>
            <a:off x="8537292" y="6560477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Content Placeholder 4"/>
          <p:cNvSpPr txBox="1"/>
          <p:nvPr>
            <p:ph type="body" sz="half" idx="1"/>
          </p:nvPr>
        </p:nvSpPr>
        <p:spPr>
          <a:xfrm>
            <a:off x="626532" y="3197412"/>
            <a:ext cx="7574494" cy="292187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CSS КУРС</a:t>
            </a:r>
          </a:p>
        </p:txBody>
      </p:sp>
      <p:sp>
        <p:nvSpPr>
          <p:cNvPr id="501" name="TextBox 6"/>
          <p:cNvSpPr txBox="1"/>
          <p:nvPr/>
        </p:nvSpPr>
        <p:spPr>
          <a:xfrm>
            <a:off x="665009" y="5651501"/>
            <a:ext cx="753284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cap="all" sz="1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PROJECT OVERVIEW</a:t>
            </a:r>
            <a:br/>
            <a:r>
              <a:t>BY</a:t>
            </a:r>
            <a:br/>
            <a:r>
              <a:t>Shevchenko roman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Блок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223" y="1345320"/>
            <a:ext cx="6515101" cy="386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Возможности блоков:…"/>
          <p:cNvSpPr txBox="1"/>
          <p:nvPr/>
        </p:nvSpPr>
        <p:spPr>
          <a:xfrm>
            <a:off x="5312559" y="4058029"/>
            <a:ext cx="3054805" cy="2269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4900"/>
              </a:lnSpc>
              <a:spcBef>
                <a:spcPts val="1600"/>
              </a:spcBef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Возможности блоков:</a:t>
            </a:r>
          </a:p>
          <a:p>
            <a:pPr marL="457200" indent="-317500" defTabSz="457200">
              <a:buClr>
                <a:srgbClr val="990099"/>
              </a:buClr>
              <a:buSzPct val="100000"/>
              <a:buFont typeface="Arial"/>
              <a:buChar char="•"/>
              <a:defRPr sz="1600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Вложенная структура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rgbClr val="990099"/>
              </a:buClr>
              <a:buSzPct val="100000"/>
              <a:buFont typeface="Arial"/>
              <a:buChar char="•"/>
              <a:defRPr sz="1600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Свободное перемещение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indent="-317500" defTabSz="457200">
              <a:buClr>
                <a:srgbClr val="990099"/>
              </a:buClr>
              <a:buSzPct val="100000"/>
              <a:buFont typeface="Arial"/>
              <a:buChar char="•"/>
              <a:defRPr sz="1600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Повторное использование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217" name="https://ru.bem.info/methodology/html/"/>
          <p:cNvSpPr txBox="1"/>
          <p:nvPr/>
        </p:nvSpPr>
        <p:spPr>
          <a:xfrm>
            <a:off x="652396" y="6202389"/>
            <a:ext cx="1971169" cy="20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64547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https://ru.bem.info/methodology/html/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Вложенная структура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095" y="1719113"/>
            <a:ext cx="6887810" cy="3419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Свободное перемещение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0522"/>
            <a:ext cx="9144000" cy="1610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12522"/>
            <a:ext cx="9144000" cy="1610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Повторное использование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590" y="1506053"/>
            <a:ext cx="4578341" cy="448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Элемент / Модификатор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776" y="1490359"/>
            <a:ext cx="6336448" cy="398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"/>
          <p:cNvSpPr/>
          <p:nvPr/>
        </p:nvSpPr>
        <p:spPr>
          <a:xfrm>
            <a:off x="491474" y="1382859"/>
            <a:ext cx="8161052" cy="47826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3" name="Rectangle"/>
          <p:cNvSpPr/>
          <p:nvPr/>
        </p:nvSpPr>
        <p:spPr>
          <a:xfrm>
            <a:off x="495299" y="4882812"/>
            <a:ext cx="8153402" cy="127000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4" name="Rectangle"/>
          <p:cNvSpPr/>
          <p:nvPr/>
        </p:nvSpPr>
        <p:spPr>
          <a:xfrm>
            <a:off x="495299" y="1390312"/>
            <a:ext cx="8153402" cy="73599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5" name="Oval"/>
          <p:cNvSpPr/>
          <p:nvPr/>
        </p:nvSpPr>
        <p:spPr>
          <a:xfrm>
            <a:off x="820938" y="1492523"/>
            <a:ext cx="567923" cy="53157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6" name="User"/>
          <p:cNvSpPr/>
          <p:nvPr/>
        </p:nvSpPr>
        <p:spPr>
          <a:xfrm>
            <a:off x="7767326" y="1641909"/>
            <a:ext cx="465601" cy="23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800"/>
            </a:lvl1pPr>
          </a:lstStyle>
          <a:p>
            <a:pPr/>
            <a:r>
              <a:t>User</a:t>
            </a:r>
          </a:p>
        </p:txBody>
      </p:sp>
      <p:sp>
        <p:nvSpPr>
          <p:cNvPr id="237" name="Home   Products  About"/>
          <p:cNvSpPr txBox="1"/>
          <p:nvPr/>
        </p:nvSpPr>
        <p:spPr>
          <a:xfrm>
            <a:off x="5706860" y="1641909"/>
            <a:ext cx="1727005" cy="2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238" name="Link…"/>
          <p:cNvSpPr txBox="1"/>
          <p:nvPr/>
        </p:nvSpPr>
        <p:spPr>
          <a:xfrm>
            <a:off x="122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39" name="Link…"/>
          <p:cNvSpPr txBox="1"/>
          <p:nvPr/>
        </p:nvSpPr>
        <p:spPr>
          <a:xfrm>
            <a:off x="185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40" name="Link…"/>
          <p:cNvSpPr txBox="1"/>
          <p:nvPr/>
        </p:nvSpPr>
        <p:spPr>
          <a:xfrm>
            <a:off x="2494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41" name="Link…"/>
          <p:cNvSpPr txBox="1"/>
          <p:nvPr/>
        </p:nvSpPr>
        <p:spPr>
          <a:xfrm>
            <a:off x="3129025" y="5016044"/>
            <a:ext cx="290435" cy="6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  <a:p>
            <a:pPr algn="ctr">
              <a:lnSpc>
                <a:spcPct val="160000"/>
              </a:lnSpc>
              <a:defRPr sz="900">
                <a:solidFill>
                  <a:srgbClr val="FFFFFF"/>
                </a:solidFill>
              </a:defRPr>
            </a:pPr>
            <a:r>
              <a:t>Link</a:t>
            </a:r>
          </a:p>
        </p:txBody>
      </p:sp>
      <p:sp>
        <p:nvSpPr>
          <p:cNvPr id="242" name="Line"/>
          <p:cNvSpPr/>
          <p:nvPr/>
        </p:nvSpPr>
        <p:spPr>
          <a:xfrm flipV="1">
            <a:off x="3810000" y="5134505"/>
            <a:ext cx="1" cy="80340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8" name="Group"/>
          <p:cNvGrpSpPr/>
          <p:nvPr/>
        </p:nvGrpSpPr>
        <p:grpSpPr>
          <a:xfrm>
            <a:off x="3974999" y="5249521"/>
            <a:ext cx="3825894" cy="616955"/>
            <a:chOff x="0" y="0"/>
            <a:chExt cx="3825892" cy="616953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127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0" y="254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6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7" name="Rectangle"/>
            <p:cNvSpPr/>
            <p:nvPr/>
          </p:nvSpPr>
          <p:spPr>
            <a:xfrm>
              <a:off x="0" y="508000"/>
              <a:ext cx="3038349" cy="108954"/>
            </a:xfrm>
            <a:prstGeom prst="rect">
              <a:avLst/>
            </a:prstGeom>
            <a:solidFill>
              <a:srgbClr val="FFFFFF">
                <a:alpha val="1344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912531" y="2383282"/>
            <a:ext cx="3825894" cy="997955"/>
            <a:chOff x="0" y="0"/>
            <a:chExt cx="3825892" cy="997953"/>
          </a:xfrm>
        </p:grpSpPr>
        <p:sp>
          <p:nvSpPr>
            <p:cNvPr id="249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0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1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2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4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912531" y="3653282"/>
            <a:ext cx="3825894" cy="997955"/>
            <a:chOff x="0" y="0"/>
            <a:chExt cx="3825892" cy="997953"/>
          </a:xfrm>
        </p:grpSpPr>
        <p:sp>
          <p:nvSpPr>
            <p:cNvPr id="256" name="Rectangle"/>
            <p:cNvSpPr/>
            <p:nvPr/>
          </p:nvSpPr>
          <p:spPr>
            <a:xfrm>
              <a:off x="0" y="381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7" name="Rectangle"/>
            <p:cNvSpPr/>
            <p:nvPr/>
          </p:nvSpPr>
          <p:spPr>
            <a:xfrm>
              <a:off x="0" y="508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8" name="Rectangle"/>
            <p:cNvSpPr/>
            <p:nvPr/>
          </p:nvSpPr>
          <p:spPr>
            <a:xfrm>
              <a:off x="0" y="635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9" name="Rectangle"/>
            <p:cNvSpPr/>
            <p:nvPr/>
          </p:nvSpPr>
          <p:spPr>
            <a:xfrm>
              <a:off x="0" y="762000"/>
              <a:ext cx="3825893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0" name="Rectangle"/>
            <p:cNvSpPr/>
            <p:nvPr/>
          </p:nvSpPr>
          <p:spPr>
            <a:xfrm>
              <a:off x="0" y="889000"/>
              <a:ext cx="3038349" cy="108954"/>
            </a:xfrm>
            <a:prstGeom prst="rect">
              <a:avLst/>
            </a:prstGeom>
            <a:solidFill>
              <a:srgbClr val="5E5E5E">
                <a:alpha val="195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1" name="Rectangle"/>
            <p:cNvSpPr/>
            <p:nvPr/>
          </p:nvSpPr>
          <p:spPr>
            <a:xfrm>
              <a:off x="0" y="0"/>
              <a:ext cx="3825893" cy="258200"/>
            </a:xfrm>
            <a:prstGeom prst="rect">
              <a:avLst/>
            </a:prstGeom>
            <a:solidFill>
              <a:srgbClr val="5E5E5E">
                <a:alpha val="518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263" name="Rectangle"/>
          <p:cNvSpPr/>
          <p:nvPr/>
        </p:nvSpPr>
        <p:spPr>
          <a:xfrm>
            <a:off x="5107286" y="2384862"/>
            <a:ext cx="3143381" cy="22647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4" name="Home   Products  About"/>
          <p:cNvSpPr txBox="1"/>
          <p:nvPr/>
        </p:nvSpPr>
        <p:spPr>
          <a:xfrm>
            <a:off x="1241366" y="5791017"/>
            <a:ext cx="1227661" cy="20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900">
                <a:solidFill>
                  <a:srgbClr val="A7A7A7"/>
                </a:solidFill>
              </a:defRPr>
            </a:lvl1pPr>
          </a:lstStyle>
          <a:p>
            <a:pPr/>
            <a:r>
              <a:t>Home   Products  About</a:t>
            </a:r>
          </a:p>
        </p:txBody>
      </p:sp>
      <p:sp>
        <p:nvSpPr>
          <p:cNvPr id="265" name="Oceania Globe"/>
          <p:cNvSpPr/>
          <p:nvPr/>
        </p:nvSpPr>
        <p:spPr>
          <a:xfrm>
            <a:off x="5777945" y="2551546"/>
            <a:ext cx="1931429" cy="1931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655"/>
                </a:moveTo>
                <a:cubicBezTo>
                  <a:pt x="16404" y="655"/>
                  <a:pt x="20945" y="5196"/>
                  <a:pt x="20945" y="10800"/>
                </a:cubicBezTo>
                <a:cubicBezTo>
                  <a:pt x="20945" y="16420"/>
                  <a:pt x="16420" y="20945"/>
                  <a:pt x="10802" y="20945"/>
                </a:cubicBezTo>
                <a:cubicBezTo>
                  <a:pt x="5199" y="20945"/>
                  <a:pt x="655" y="16404"/>
                  <a:pt x="655" y="10800"/>
                </a:cubicBezTo>
                <a:cubicBezTo>
                  <a:pt x="655" y="10343"/>
                  <a:pt x="686" y="9894"/>
                  <a:pt x="744" y="9453"/>
                </a:cubicBezTo>
                <a:cubicBezTo>
                  <a:pt x="765" y="9294"/>
                  <a:pt x="868" y="9156"/>
                  <a:pt x="1014" y="9089"/>
                </a:cubicBezTo>
                <a:lnTo>
                  <a:pt x="1385" y="8917"/>
                </a:lnTo>
                <a:cubicBezTo>
                  <a:pt x="1521" y="8855"/>
                  <a:pt x="1619" y="8732"/>
                  <a:pt x="1649" y="8586"/>
                </a:cubicBezTo>
                <a:lnTo>
                  <a:pt x="1789" y="7901"/>
                </a:lnTo>
                <a:cubicBezTo>
                  <a:pt x="1820" y="7750"/>
                  <a:pt x="1990" y="7674"/>
                  <a:pt x="2123" y="7752"/>
                </a:cubicBezTo>
                <a:lnTo>
                  <a:pt x="2305" y="7860"/>
                </a:lnTo>
                <a:cubicBezTo>
                  <a:pt x="2403" y="7918"/>
                  <a:pt x="2466" y="8020"/>
                  <a:pt x="2472" y="8134"/>
                </a:cubicBezTo>
                <a:lnTo>
                  <a:pt x="2489" y="8421"/>
                </a:lnTo>
                <a:cubicBezTo>
                  <a:pt x="2497" y="8548"/>
                  <a:pt x="2553" y="8668"/>
                  <a:pt x="2644" y="8756"/>
                </a:cubicBezTo>
                <a:lnTo>
                  <a:pt x="2707" y="8817"/>
                </a:lnTo>
                <a:cubicBezTo>
                  <a:pt x="2828" y="8934"/>
                  <a:pt x="2883" y="9104"/>
                  <a:pt x="2855" y="9269"/>
                </a:cubicBezTo>
                <a:lnTo>
                  <a:pt x="2762" y="9806"/>
                </a:lnTo>
                <a:cubicBezTo>
                  <a:pt x="2750" y="9878"/>
                  <a:pt x="2749" y="9951"/>
                  <a:pt x="2759" y="10024"/>
                </a:cubicBezTo>
                <a:lnTo>
                  <a:pt x="2923" y="11215"/>
                </a:lnTo>
                <a:cubicBezTo>
                  <a:pt x="2948" y="11398"/>
                  <a:pt x="3188" y="11449"/>
                  <a:pt x="3284" y="11291"/>
                </a:cubicBezTo>
                <a:lnTo>
                  <a:pt x="3561" y="10837"/>
                </a:lnTo>
                <a:cubicBezTo>
                  <a:pt x="3590" y="10789"/>
                  <a:pt x="3611" y="10737"/>
                  <a:pt x="3621" y="10682"/>
                </a:cubicBezTo>
                <a:lnTo>
                  <a:pt x="3731" y="10137"/>
                </a:lnTo>
                <a:cubicBezTo>
                  <a:pt x="3753" y="10026"/>
                  <a:pt x="3819" y="9929"/>
                  <a:pt x="3913" y="9869"/>
                </a:cubicBezTo>
                <a:lnTo>
                  <a:pt x="5076" y="9124"/>
                </a:lnTo>
                <a:cubicBezTo>
                  <a:pt x="5328" y="8963"/>
                  <a:pt x="5654" y="9167"/>
                  <a:pt x="5618" y="9464"/>
                </a:cubicBezTo>
                <a:lnTo>
                  <a:pt x="5530" y="10169"/>
                </a:lnTo>
                <a:cubicBezTo>
                  <a:pt x="5513" y="10301"/>
                  <a:pt x="5615" y="10418"/>
                  <a:pt x="5748" y="10420"/>
                </a:cubicBezTo>
                <a:lnTo>
                  <a:pt x="5886" y="10424"/>
                </a:lnTo>
                <a:cubicBezTo>
                  <a:pt x="6011" y="10426"/>
                  <a:pt x="6110" y="10530"/>
                  <a:pt x="6105" y="10655"/>
                </a:cubicBezTo>
                <a:lnTo>
                  <a:pt x="6078" y="11411"/>
                </a:lnTo>
                <a:cubicBezTo>
                  <a:pt x="6074" y="11536"/>
                  <a:pt x="6100" y="11661"/>
                  <a:pt x="6154" y="11774"/>
                </a:cubicBezTo>
                <a:lnTo>
                  <a:pt x="6375" y="12236"/>
                </a:lnTo>
                <a:cubicBezTo>
                  <a:pt x="6442" y="12374"/>
                  <a:pt x="6309" y="12523"/>
                  <a:pt x="6164" y="12474"/>
                </a:cubicBezTo>
                <a:lnTo>
                  <a:pt x="5854" y="12369"/>
                </a:lnTo>
                <a:cubicBezTo>
                  <a:pt x="5681" y="12311"/>
                  <a:pt x="5531" y="12501"/>
                  <a:pt x="5628" y="12656"/>
                </a:cubicBezTo>
                <a:lnTo>
                  <a:pt x="6762" y="14465"/>
                </a:lnTo>
                <a:cubicBezTo>
                  <a:pt x="6900" y="14686"/>
                  <a:pt x="7111" y="14850"/>
                  <a:pt x="7359" y="14929"/>
                </a:cubicBezTo>
                <a:lnTo>
                  <a:pt x="8954" y="15437"/>
                </a:lnTo>
                <a:cubicBezTo>
                  <a:pt x="9097" y="15483"/>
                  <a:pt x="9250" y="15493"/>
                  <a:pt x="9398" y="15468"/>
                </a:cubicBezTo>
                <a:lnTo>
                  <a:pt x="9985" y="15368"/>
                </a:lnTo>
                <a:cubicBezTo>
                  <a:pt x="10080" y="15352"/>
                  <a:pt x="10086" y="15217"/>
                  <a:pt x="9993" y="15193"/>
                </a:cubicBezTo>
                <a:lnTo>
                  <a:pt x="7941" y="14642"/>
                </a:lnTo>
                <a:cubicBezTo>
                  <a:pt x="7842" y="14616"/>
                  <a:pt x="7764" y="14539"/>
                  <a:pt x="7734" y="14440"/>
                </a:cubicBezTo>
                <a:lnTo>
                  <a:pt x="7707" y="14352"/>
                </a:lnTo>
                <a:cubicBezTo>
                  <a:pt x="7681" y="14265"/>
                  <a:pt x="7635" y="14185"/>
                  <a:pt x="7572" y="14119"/>
                </a:cubicBezTo>
                <a:lnTo>
                  <a:pt x="7042" y="13567"/>
                </a:lnTo>
                <a:cubicBezTo>
                  <a:pt x="6959" y="13481"/>
                  <a:pt x="7015" y="13335"/>
                  <a:pt x="7135" y="13326"/>
                </a:cubicBezTo>
                <a:lnTo>
                  <a:pt x="7304" y="13314"/>
                </a:lnTo>
                <a:cubicBezTo>
                  <a:pt x="7390" y="13308"/>
                  <a:pt x="7451" y="13225"/>
                  <a:pt x="7432" y="13141"/>
                </a:cubicBezTo>
                <a:lnTo>
                  <a:pt x="7293" y="12518"/>
                </a:lnTo>
                <a:cubicBezTo>
                  <a:pt x="7263" y="12379"/>
                  <a:pt x="7195" y="12251"/>
                  <a:pt x="7096" y="12148"/>
                </a:cubicBezTo>
                <a:lnTo>
                  <a:pt x="6814" y="11855"/>
                </a:lnTo>
                <a:cubicBezTo>
                  <a:pt x="6741" y="11778"/>
                  <a:pt x="6705" y="11674"/>
                  <a:pt x="6715" y="11568"/>
                </a:cubicBezTo>
                <a:lnTo>
                  <a:pt x="6742" y="11288"/>
                </a:lnTo>
                <a:cubicBezTo>
                  <a:pt x="6756" y="11138"/>
                  <a:pt x="6952" y="11091"/>
                  <a:pt x="7032" y="11218"/>
                </a:cubicBezTo>
                <a:lnTo>
                  <a:pt x="7265" y="11590"/>
                </a:lnTo>
                <a:cubicBezTo>
                  <a:pt x="7353" y="11732"/>
                  <a:pt x="7532" y="11790"/>
                  <a:pt x="7687" y="11725"/>
                </a:cubicBezTo>
                <a:lnTo>
                  <a:pt x="8049" y="11573"/>
                </a:lnTo>
                <a:cubicBezTo>
                  <a:pt x="8229" y="11498"/>
                  <a:pt x="8353" y="11330"/>
                  <a:pt x="8373" y="11136"/>
                </a:cubicBezTo>
                <a:lnTo>
                  <a:pt x="8416" y="10726"/>
                </a:lnTo>
                <a:cubicBezTo>
                  <a:pt x="8426" y="10626"/>
                  <a:pt x="8388" y="10526"/>
                  <a:pt x="8314" y="10457"/>
                </a:cubicBezTo>
                <a:lnTo>
                  <a:pt x="7985" y="10152"/>
                </a:lnTo>
                <a:cubicBezTo>
                  <a:pt x="7859" y="10035"/>
                  <a:pt x="7847" y="9841"/>
                  <a:pt x="7958" y="9710"/>
                </a:cubicBezTo>
                <a:lnTo>
                  <a:pt x="8063" y="9587"/>
                </a:lnTo>
                <a:cubicBezTo>
                  <a:pt x="8153" y="9482"/>
                  <a:pt x="8299" y="9447"/>
                  <a:pt x="8427" y="9499"/>
                </a:cubicBezTo>
                <a:lnTo>
                  <a:pt x="8681" y="9602"/>
                </a:lnTo>
                <a:cubicBezTo>
                  <a:pt x="8773" y="9640"/>
                  <a:pt x="8878" y="9632"/>
                  <a:pt x="8964" y="9582"/>
                </a:cubicBezTo>
                <a:lnTo>
                  <a:pt x="10231" y="8834"/>
                </a:lnTo>
                <a:cubicBezTo>
                  <a:pt x="10410" y="8729"/>
                  <a:pt x="10540" y="8556"/>
                  <a:pt x="10591" y="8355"/>
                </a:cubicBezTo>
                <a:lnTo>
                  <a:pt x="10675" y="8019"/>
                </a:lnTo>
                <a:cubicBezTo>
                  <a:pt x="10698" y="7926"/>
                  <a:pt x="10692" y="7827"/>
                  <a:pt x="10655" y="7739"/>
                </a:cubicBezTo>
                <a:lnTo>
                  <a:pt x="10179" y="6595"/>
                </a:lnTo>
                <a:cubicBezTo>
                  <a:pt x="10122" y="6458"/>
                  <a:pt x="10207" y="6304"/>
                  <a:pt x="10353" y="6279"/>
                </a:cubicBezTo>
                <a:lnTo>
                  <a:pt x="10711" y="6218"/>
                </a:lnTo>
                <a:cubicBezTo>
                  <a:pt x="10767" y="6209"/>
                  <a:pt x="10825" y="6230"/>
                  <a:pt x="10861" y="6274"/>
                </a:cubicBezTo>
                <a:lnTo>
                  <a:pt x="11190" y="6676"/>
                </a:lnTo>
                <a:cubicBezTo>
                  <a:pt x="11210" y="6701"/>
                  <a:pt x="11223" y="6732"/>
                  <a:pt x="11225" y="6764"/>
                </a:cubicBezTo>
                <a:lnTo>
                  <a:pt x="11259" y="7131"/>
                </a:lnTo>
                <a:cubicBezTo>
                  <a:pt x="11270" y="7254"/>
                  <a:pt x="11412" y="7319"/>
                  <a:pt x="11512" y="7246"/>
                </a:cubicBezTo>
                <a:lnTo>
                  <a:pt x="11721" y="7094"/>
                </a:lnTo>
                <a:cubicBezTo>
                  <a:pt x="11814" y="7028"/>
                  <a:pt x="11870" y="6924"/>
                  <a:pt x="11877" y="6811"/>
                </a:cubicBezTo>
                <a:lnTo>
                  <a:pt x="11919" y="6053"/>
                </a:lnTo>
                <a:cubicBezTo>
                  <a:pt x="11929" y="5875"/>
                  <a:pt x="12067" y="5731"/>
                  <a:pt x="12244" y="5712"/>
                </a:cubicBezTo>
                <a:lnTo>
                  <a:pt x="12398" y="5695"/>
                </a:lnTo>
                <a:cubicBezTo>
                  <a:pt x="12534" y="5681"/>
                  <a:pt x="12649" y="5593"/>
                  <a:pt x="12698" y="5466"/>
                </a:cubicBezTo>
                <a:lnTo>
                  <a:pt x="13066" y="4521"/>
                </a:lnTo>
                <a:cubicBezTo>
                  <a:pt x="13108" y="4414"/>
                  <a:pt x="13081" y="4294"/>
                  <a:pt x="12999" y="4215"/>
                </a:cubicBezTo>
                <a:lnTo>
                  <a:pt x="12555" y="3788"/>
                </a:lnTo>
                <a:cubicBezTo>
                  <a:pt x="12449" y="3687"/>
                  <a:pt x="12482" y="3512"/>
                  <a:pt x="12617" y="3458"/>
                </a:cubicBezTo>
                <a:lnTo>
                  <a:pt x="13360" y="3159"/>
                </a:lnTo>
                <a:cubicBezTo>
                  <a:pt x="13426" y="3132"/>
                  <a:pt x="13488" y="3094"/>
                  <a:pt x="13539" y="3044"/>
                </a:cubicBezTo>
                <a:lnTo>
                  <a:pt x="13983" y="2617"/>
                </a:lnTo>
                <a:cubicBezTo>
                  <a:pt x="14080" y="2523"/>
                  <a:pt x="14239" y="2618"/>
                  <a:pt x="14204" y="2749"/>
                </a:cubicBezTo>
                <a:lnTo>
                  <a:pt x="14101" y="3129"/>
                </a:lnTo>
                <a:cubicBezTo>
                  <a:pt x="14047" y="3354"/>
                  <a:pt x="14095" y="3591"/>
                  <a:pt x="14229" y="3780"/>
                </a:cubicBezTo>
                <a:lnTo>
                  <a:pt x="14445" y="4084"/>
                </a:lnTo>
                <a:cubicBezTo>
                  <a:pt x="14551" y="4232"/>
                  <a:pt x="14779" y="4204"/>
                  <a:pt x="14847" y="4035"/>
                </a:cubicBezTo>
                <a:lnTo>
                  <a:pt x="15024" y="3588"/>
                </a:lnTo>
                <a:cubicBezTo>
                  <a:pt x="15048" y="3528"/>
                  <a:pt x="15045" y="3460"/>
                  <a:pt x="15017" y="3402"/>
                </a:cubicBezTo>
                <a:lnTo>
                  <a:pt x="14786" y="2924"/>
                </a:lnTo>
                <a:cubicBezTo>
                  <a:pt x="14731" y="2811"/>
                  <a:pt x="14720" y="2683"/>
                  <a:pt x="14754" y="2562"/>
                </a:cubicBezTo>
                <a:lnTo>
                  <a:pt x="14863" y="2168"/>
                </a:lnTo>
                <a:cubicBezTo>
                  <a:pt x="14910" y="2004"/>
                  <a:pt x="14793" y="1838"/>
                  <a:pt x="14622" y="1826"/>
                </a:cubicBezTo>
                <a:lnTo>
                  <a:pt x="13677" y="1757"/>
                </a:lnTo>
                <a:cubicBezTo>
                  <a:pt x="13581" y="1750"/>
                  <a:pt x="13489" y="1795"/>
                  <a:pt x="13434" y="1875"/>
                </a:cubicBezTo>
                <a:lnTo>
                  <a:pt x="13365" y="1976"/>
                </a:lnTo>
                <a:cubicBezTo>
                  <a:pt x="13283" y="2095"/>
                  <a:pt x="13144" y="2161"/>
                  <a:pt x="13000" y="2150"/>
                </a:cubicBezTo>
                <a:lnTo>
                  <a:pt x="11441" y="2033"/>
                </a:lnTo>
                <a:cubicBezTo>
                  <a:pt x="11298" y="2023"/>
                  <a:pt x="11159" y="1984"/>
                  <a:pt x="11031" y="1919"/>
                </a:cubicBezTo>
                <a:lnTo>
                  <a:pt x="10176" y="1480"/>
                </a:lnTo>
                <a:cubicBezTo>
                  <a:pt x="10054" y="1418"/>
                  <a:pt x="9916" y="1394"/>
                  <a:pt x="9781" y="1414"/>
                </a:cubicBezTo>
                <a:lnTo>
                  <a:pt x="8831" y="1556"/>
                </a:lnTo>
                <a:cubicBezTo>
                  <a:pt x="8531" y="1600"/>
                  <a:pt x="8227" y="1517"/>
                  <a:pt x="7992" y="1326"/>
                </a:cubicBezTo>
                <a:lnTo>
                  <a:pt x="7955" y="1296"/>
                </a:lnTo>
                <a:cubicBezTo>
                  <a:pt x="7864" y="1223"/>
                  <a:pt x="7893" y="1076"/>
                  <a:pt x="8006" y="1045"/>
                </a:cubicBezTo>
                <a:cubicBezTo>
                  <a:pt x="8893" y="791"/>
                  <a:pt x="9831" y="655"/>
                  <a:pt x="10800" y="655"/>
                </a:cubicBezTo>
                <a:close/>
                <a:moveTo>
                  <a:pt x="13503" y="4939"/>
                </a:moveTo>
                <a:cubicBezTo>
                  <a:pt x="13393" y="4929"/>
                  <a:pt x="13300" y="5019"/>
                  <a:pt x="13306" y="5130"/>
                </a:cubicBezTo>
                <a:lnTo>
                  <a:pt x="13324" y="5489"/>
                </a:lnTo>
                <a:cubicBezTo>
                  <a:pt x="13327" y="5543"/>
                  <a:pt x="13322" y="5597"/>
                  <a:pt x="13309" y="5650"/>
                </a:cubicBezTo>
                <a:lnTo>
                  <a:pt x="13176" y="6168"/>
                </a:lnTo>
                <a:cubicBezTo>
                  <a:pt x="13146" y="6286"/>
                  <a:pt x="13062" y="6383"/>
                  <a:pt x="12948" y="6429"/>
                </a:cubicBezTo>
                <a:lnTo>
                  <a:pt x="12437" y="6637"/>
                </a:lnTo>
                <a:cubicBezTo>
                  <a:pt x="12281" y="6700"/>
                  <a:pt x="12170" y="6840"/>
                  <a:pt x="12145" y="7007"/>
                </a:cubicBezTo>
                <a:lnTo>
                  <a:pt x="12089" y="7390"/>
                </a:lnTo>
                <a:cubicBezTo>
                  <a:pt x="12068" y="7531"/>
                  <a:pt x="12257" y="7594"/>
                  <a:pt x="12325" y="7469"/>
                </a:cubicBezTo>
                <a:lnTo>
                  <a:pt x="12462" y="7217"/>
                </a:lnTo>
                <a:cubicBezTo>
                  <a:pt x="12512" y="7125"/>
                  <a:pt x="12597" y="7056"/>
                  <a:pt x="12698" y="7027"/>
                </a:cubicBezTo>
                <a:lnTo>
                  <a:pt x="13348" y="6838"/>
                </a:lnTo>
                <a:cubicBezTo>
                  <a:pt x="13558" y="6777"/>
                  <a:pt x="13712" y="6601"/>
                  <a:pt x="13746" y="6386"/>
                </a:cubicBezTo>
                <a:lnTo>
                  <a:pt x="13800" y="6043"/>
                </a:lnTo>
                <a:cubicBezTo>
                  <a:pt x="13808" y="5995"/>
                  <a:pt x="13804" y="5946"/>
                  <a:pt x="13790" y="5900"/>
                </a:cubicBezTo>
                <a:lnTo>
                  <a:pt x="13724" y="5675"/>
                </a:lnTo>
                <a:cubicBezTo>
                  <a:pt x="13701" y="5597"/>
                  <a:pt x="13708" y="5513"/>
                  <a:pt x="13743" y="5441"/>
                </a:cubicBezTo>
                <a:lnTo>
                  <a:pt x="13849" y="5218"/>
                </a:lnTo>
                <a:cubicBezTo>
                  <a:pt x="13904" y="5104"/>
                  <a:pt x="13829" y="4971"/>
                  <a:pt x="13704" y="4960"/>
                </a:cubicBezTo>
                <a:lnTo>
                  <a:pt x="13503" y="4939"/>
                </a:lnTo>
                <a:close/>
                <a:moveTo>
                  <a:pt x="10601" y="9850"/>
                </a:moveTo>
                <a:cubicBezTo>
                  <a:pt x="10489" y="9838"/>
                  <a:pt x="10384" y="9911"/>
                  <a:pt x="10356" y="10020"/>
                </a:cubicBezTo>
                <a:lnTo>
                  <a:pt x="10241" y="10474"/>
                </a:lnTo>
                <a:cubicBezTo>
                  <a:pt x="10217" y="10572"/>
                  <a:pt x="10238" y="10674"/>
                  <a:pt x="10299" y="10754"/>
                </a:cubicBezTo>
                <a:lnTo>
                  <a:pt x="10506" y="11028"/>
                </a:lnTo>
                <a:cubicBezTo>
                  <a:pt x="10562" y="11102"/>
                  <a:pt x="10597" y="11189"/>
                  <a:pt x="10609" y="11281"/>
                </a:cubicBezTo>
                <a:lnTo>
                  <a:pt x="10690" y="11917"/>
                </a:lnTo>
                <a:cubicBezTo>
                  <a:pt x="10702" y="12005"/>
                  <a:pt x="10763" y="12079"/>
                  <a:pt x="10847" y="12106"/>
                </a:cubicBezTo>
                <a:lnTo>
                  <a:pt x="11004" y="12155"/>
                </a:lnTo>
                <a:cubicBezTo>
                  <a:pt x="11034" y="12164"/>
                  <a:pt x="11060" y="12180"/>
                  <a:pt x="11083" y="12201"/>
                </a:cubicBezTo>
                <a:lnTo>
                  <a:pt x="11198" y="12298"/>
                </a:lnTo>
                <a:cubicBezTo>
                  <a:pt x="11299" y="12386"/>
                  <a:pt x="11453" y="12368"/>
                  <a:pt x="11531" y="12260"/>
                </a:cubicBezTo>
                <a:lnTo>
                  <a:pt x="11647" y="12098"/>
                </a:lnTo>
                <a:cubicBezTo>
                  <a:pt x="11755" y="11948"/>
                  <a:pt x="11711" y="11737"/>
                  <a:pt x="11553" y="11642"/>
                </a:cubicBezTo>
                <a:lnTo>
                  <a:pt x="11467" y="11590"/>
                </a:lnTo>
                <a:cubicBezTo>
                  <a:pt x="11414" y="11558"/>
                  <a:pt x="11376" y="11506"/>
                  <a:pt x="11362" y="11446"/>
                </a:cubicBezTo>
                <a:lnTo>
                  <a:pt x="11308" y="11218"/>
                </a:lnTo>
                <a:cubicBezTo>
                  <a:pt x="11261" y="11018"/>
                  <a:pt x="11135" y="10846"/>
                  <a:pt x="10957" y="10741"/>
                </a:cubicBezTo>
                <a:cubicBezTo>
                  <a:pt x="10918" y="10718"/>
                  <a:pt x="10880" y="10694"/>
                  <a:pt x="10844" y="10673"/>
                </a:cubicBezTo>
                <a:cubicBezTo>
                  <a:pt x="10759" y="10623"/>
                  <a:pt x="10714" y="10524"/>
                  <a:pt x="10734" y="10427"/>
                </a:cubicBezTo>
                <a:cubicBezTo>
                  <a:pt x="10753" y="10337"/>
                  <a:pt x="10777" y="10222"/>
                  <a:pt x="10798" y="10123"/>
                </a:cubicBezTo>
                <a:cubicBezTo>
                  <a:pt x="10826" y="9992"/>
                  <a:pt x="10735" y="9864"/>
                  <a:pt x="10601" y="9850"/>
                </a:cubicBezTo>
                <a:close/>
                <a:moveTo>
                  <a:pt x="9769" y="12255"/>
                </a:moveTo>
                <a:cubicBezTo>
                  <a:pt x="9712" y="12262"/>
                  <a:pt x="9658" y="12291"/>
                  <a:pt x="9619" y="12339"/>
                </a:cubicBezTo>
                <a:lnTo>
                  <a:pt x="9163" y="12887"/>
                </a:lnTo>
                <a:cubicBezTo>
                  <a:pt x="9125" y="12933"/>
                  <a:pt x="9071" y="12962"/>
                  <a:pt x="9013" y="12970"/>
                </a:cubicBezTo>
                <a:lnTo>
                  <a:pt x="8397" y="13054"/>
                </a:lnTo>
                <a:cubicBezTo>
                  <a:pt x="8247" y="13075"/>
                  <a:pt x="8154" y="13229"/>
                  <a:pt x="8206" y="13370"/>
                </a:cubicBezTo>
                <a:lnTo>
                  <a:pt x="8436" y="13986"/>
                </a:lnTo>
                <a:cubicBezTo>
                  <a:pt x="8459" y="14048"/>
                  <a:pt x="8506" y="14097"/>
                  <a:pt x="8567" y="14123"/>
                </a:cubicBezTo>
                <a:lnTo>
                  <a:pt x="9153" y="14361"/>
                </a:lnTo>
                <a:cubicBezTo>
                  <a:pt x="9253" y="14401"/>
                  <a:pt x="9368" y="14368"/>
                  <a:pt x="9431" y="14281"/>
                </a:cubicBezTo>
                <a:lnTo>
                  <a:pt x="9997" y="13513"/>
                </a:lnTo>
                <a:cubicBezTo>
                  <a:pt x="10042" y="13452"/>
                  <a:pt x="10055" y="13372"/>
                  <a:pt x="10031" y="13299"/>
                </a:cubicBezTo>
                <a:lnTo>
                  <a:pt x="9926" y="12985"/>
                </a:lnTo>
                <a:cubicBezTo>
                  <a:pt x="9902" y="12913"/>
                  <a:pt x="9913" y="12834"/>
                  <a:pt x="9958" y="12773"/>
                </a:cubicBezTo>
                <a:lnTo>
                  <a:pt x="10039" y="12663"/>
                </a:lnTo>
                <a:cubicBezTo>
                  <a:pt x="10117" y="12557"/>
                  <a:pt x="10093" y="12408"/>
                  <a:pt x="9987" y="12332"/>
                </a:cubicBezTo>
                <a:lnTo>
                  <a:pt x="9936" y="12297"/>
                </a:lnTo>
                <a:cubicBezTo>
                  <a:pt x="9886" y="12261"/>
                  <a:pt x="9826" y="12247"/>
                  <a:pt x="9769" y="12255"/>
                </a:cubicBezTo>
                <a:close/>
                <a:moveTo>
                  <a:pt x="12638" y="13483"/>
                </a:moveTo>
                <a:cubicBezTo>
                  <a:pt x="12494" y="13483"/>
                  <a:pt x="12420" y="13655"/>
                  <a:pt x="12520" y="13760"/>
                </a:cubicBezTo>
                <a:lnTo>
                  <a:pt x="13038" y="14305"/>
                </a:lnTo>
                <a:cubicBezTo>
                  <a:pt x="13071" y="14340"/>
                  <a:pt x="13116" y="14363"/>
                  <a:pt x="13162" y="14372"/>
                </a:cubicBezTo>
                <a:lnTo>
                  <a:pt x="13547" y="14445"/>
                </a:lnTo>
                <a:cubicBezTo>
                  <a:pt x="13641" y="14463"/>
                  <a:pt x="13713" y="14536"/>
                  <a:pt x="13729" y="14629"/>
                </a:cubicBezTo>
                <a:lnTo>
                  <a:pt x="13760" y="14788"/>
                </a:lnTo>
                <a:cubicBezTo>
                  <a:pt x="13779" y="14892"/>
                  <a:pt x="13868" y="14971"/>
                  <a:pt x="13974" y="14977"/>
                </a:cubicBezTo>
                <a:lnTo>
                  <a:pt x="14566" y="15005"/>
                </a:lnTo>
                <a:cubicBezTo>
                  <a:pt x="14634" y="15008"/>
                  <a:pt x="14699" y="14982"/>
                  <a:pt x="14745" y="14933"/>
                </a:cubicBezTo>
                <a:lnTo>
                  <a:pt x="14816" y="14858"/>
                </a:lnTo>
                <a:cubicBezTo>
                  <a:pt x="14901" y="14768"/>
                  <a:pt x="15042" y="14760"/>
                  <a:pt x="15135" y="14842"/>
                </a:cubicBezTo>
                <a:lnTo>
                  <a:pt x="15353" y="15032"/>
                </a:lnTo>
                <a:cubicBezTo>
                  <a:pt x="15416" y="15087"/>
                  <a:pt x="15504" y="15105"/>
                  <a:pt x="15582" y="15076"/>
                </a:cubicBezTo>
                <a:lnTo>
                  <a:pt x="15790" y="15002"/>
                </a:lnTo>
                <a:cubicBezTo>
                  <a:pt x="15875" y="14971"/>
                  <a:pt x="15911" y="14868"/>
                  <a:pt x="15862" y="14791"/>
                </a:cubicBezTo>
                <a:lnTo>
                  <a:pt x="15550" y="14290"/>
                </a:lnTo>
                <a:cubicBezTo>
                  <a:pt x="15489" y="14191"/>
                  <a:pt x="15393" y="14120"/>
                  <a:pt x="15282" y="14087"/>
                </a:cubicBezTo>
                <a:lnTo>
                  <a:pt x="13918" y="13684"/>
                </a:lnTo>
                <a:cubicBezTo>
                  <a:pt x="13866" y="13669"/>
                  <a:pt x="13810" y="13673"/>
                  <a:pt x="13760" y="13696"/>
                </a:cubicBezTo>
                <a:lnTo>
                  <a:pt x="13492" y="13817"/>
                </a:lnTo>
                <a:cubicBezTo>
                  <a:pt x="13396" y="13860"/>
                  <a:pt x="13284" y="13834"/>
                  <a:pt x="13218" y="13751"/>
                </a:cubicBezTo>
                <a:lnTo>
                  <a:pt x="13073" y="13569"/>
                </a:lnTo>
                <a:cubicBezTo>
                  <a:pt x="13029" y="13515"/>
                  <a:pt x="12962" y="13483"/>
                  <a:pt x="12892" y="13483"/>
                </a:cubicBezTo>
                <a:lnTo>
                  <a:pt x="12638" y="13483"/>
                </a:lnTo>
                <a:close/>
                <a:moveTo>
                  <a:pt x="14619" y="15525"/>
                </a:moveTo>
                <a:cubicBezTo>
                  <a:pt x="14562" y="15532"/>
                  <a:pt x="14508" y="15570"/>
                  <a:pt x="14487" y="15635"/>
                </a:cubicBezTo>
                <a:lnTo>
                  <a:pt x="14276" y="16303"/>
                </a:lnTo>
                <a:cubicBezTo>
                  <a:pt x="14240" y="16417"/>
                  <a:pt x="14114" y="16478"/>
                  <a:pt x="14001" y="16435"/>
                </a:cubicBezTo>
                <a:lnTo>
                  <a:pt x="13535" y="16252"/>
                </a:lnTo>
                <a:cubicBezTo>
                  <a:pt x="13447" y="16218"/>
                  <a:pt x="13392" y="16127"/>
                  <a:pt x="13404" y="16033"/>
                </a:cubicBezTo>
                <a:lnTo>
                  <a:pt x="13412" y="15976"/>
                </a:lnTo>
                <a:cubicBezTo>
                  <a:pt x="13432" y="15816"/>
                  <a:pt x="13322" y="15668"/>
                  <a:pt x="13164" y="15638"/>
                </a:cubicBezTo>
                <a:lnTo>
                  <a:pt x="12921" y="15592"/>
                </a:lnTo>
                <a:cubicBezTo>
                  <a:pt x="12817" y="15573"/>
                  <a:pt x="12709" y="15608"/>
                  <a:pt x="12638" y="15687"/>
                </a:cubicBezTo>
                <a:lnTo>
                  <a:pt x="12282" y="16078"/>
                </a:lnTo>
                <a:cubicBezTo>
                  <a:pt x="12211" y="16155"/>
                  <a:pt x="12096" y="16169"/>
                  <a:pt x="12010" y="16111"/>
                </a:cubicBezTo>
                <a:lnTo>
                  <a:pt x="11954" y="16072"/>
                </a:lnTo>
                <a:cubicBezTo>
                  <a:pt x="11804" y="15969"/>
                  <a:pt x="11617" y="15937"/>
                  <a:pt x="11441" y="15982"/>
                </a:cubicBezTo>
                <a:cubicBezTo>
                  <a:pt x="11227" y="16038"/>
                  <a:pt x="11057" y="16202"/>
                  <a:pt x="10994" y="16414"/>
                </a:cubicBezTo>
                <a:lnTo>
                  <a:pt x="10879" y="16802"/>
                </a:lnTo>
                <a:cubicBezTo>
                  <a:pt x="10832" y="16962"/>
                  <a:pt x="10691" y="17076"/>
                  <a:pt x="10525" y="17091"/>
                </a:cubicBezTo>
                <a:lnTo>
                  <a:pt x="9580" y="17177"/>
                </a:lnTo>
                <a:cubicBezTo>
                  <a:pt x="9401" y="17193"/>
                  <a:pt x="9281" y="17369"/>
                  <a:pt x="9332" y="17542"/>
                </a:cubicBezTo>
                <a:cubicBezTo>
                  <a:pt x="9459" y="17974"/>
                  <a:pt x="9694" y="18715"/>
                  <a:pt x="9821" y="19114"/>
                </a:cubicBezTo>
                <a:cubicBezTo>
                  <a:pt x="9870" y="19269"/>
                  <a:pt x="10030" y="19360"/>
                  <a:pt x="10187" y="19324"/>
                </a:cubicBezTo>
                <a:cubicBezTo>
                  <a:pt x="10741" y="19195"/>
                  <a:pt x="11960" y="18912"/>
                  <a:pt x="12319" y="18829"/>
                </a:cubicBezTo>
                <a:cubicBezTo>
                  <a:pt x="12384" y="18814"/>
                  <a:pt x="12452" y="18832"/>
                  <a:pt x="12503" y="18876"/>
                </a:cubicBezTo>
                <a:lnTo>
                  <a:pt x="12744" y="19089"/>
                </a:lnTo>
                <a:cubicBezTo>
                  <a:pt x="12799" y="19137"/>
                  <a:pt x="12873" y="19153"/>
                  <a:pt x="12943" y="19131"/>
                </a:cubicBezTo>
                <a:lnTo>
                  <a:pt x="13056" y="19096"/>
                </a:lnTo>
                <a:cubicBezTo>
                  <a:pt x="13147" y="19067"/>
                  <a:pt x="13244" y="19104"/>
                  <a:pt x="13294" y="19185"/>
                </a:cubicBezTo>
                <a:lnTo>
                  <a:pt x="13392" y="19342"/>
                </a:lnTo>
                <a:cubicBezTo>
                  <a:pt x="13473" y="19473"/>
                  <a:pt x="13622" y="19546"/>
                  <a:pt x="13775" y="19528"/>
                </a:cubicBezTo>
                <a:lnTo>
                  <a:pt x="14496" y="19443"/>
                </a:lnTo>
                <a:cubicBezTo>
                  <a:pt x="14738" y="19415"/>
                  <a:pt x="14953" y="19273"/>
                  <a:pt x="15074" y="19062"/>
                </a:cubicBezTo>
                <a:lnTo>
                  <a:pt x="15829" y="17749"/>
                </a:lnTo>
                <a:cubicBezTo>
                  <a:pt x="15919" y="17592"/>
                  <a:pt x="15916" y="17396"/>
                  <a:pt x="15819" y="17243"/>
                </a:cubicBezTo>
                <a:lnTo>
                  <a:pt x="14774" y="15598"/>
                </a:lnTo>
                <a:cubicBezTo>
                  <a:pt x="14738" y="15541"/>
                  <a:pt x="14676" y="15518"/>
                  <a:pt x="14619" y="1552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6" name="Text Placeholder 3"/>
          <p:cNvSpPr txBox="1"/>
          <p:nvPr/>
        </p:nvSpPr>
        <p:spPr>
          <a:xfrm>
            <a:off x="0" y="-1"/>
            <a:ext cx="9144000" cy="9326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42900">
              <a:spcBef>
                <a:spcPts val="600"/>
              </a:spcBef>
              <a:defRPr sz="26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Практика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Content Slides">
  <a:themeElements>
    <a:clrScheme name="1_Content Slides">
      <a:dk1>
        <a:srgbClr val="464547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1_Content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Content Slides">
  <a:themeElements>
    <a:clrScheme name="1_Conte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1_Content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